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2" r:id="rId9"/>
    <p:sldId id="263" r:id="rId10"/>
    <p:sldId id="266" r:id="rId11"/>
    <p:sldId id="268" r:id="rId12"/>
    <p:sldId id="269" r:id="rId13"/>
    <p:sldId id="270" r:id="rId14"/>
    <p:sldId id="264" r:id="rId15"/>
  </p:sldIdLst>
  <p:sldSz cx="18288000" cy="10287000"/>
  <p:notesSz cx="6858000" cy="9144000"/>
  <p:embeddedFontLst>
    <p:embeddedFont>
      <p:font typeface="Bahnschrift SemiBold Condensed" panose="020B0502040204020203" pitchFamily="34" charset="0"/>
      <p:bold r:id="rId17"/>
    </p:embeddedFont>
    <p:embeddedFont>
      <p:font typeface="Bahnschrift SemiBold SemiConden" panose="020B0502040204020203" pitchFamily="34" charset="0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mbria" panose="02040503050406030204" pitchFamily="18" charset="0"/>
      <p:regular r:id="rId23"/>
      <p:bold r:id="rId24"/>
      <p:italic r:id="rId25"/>
      <p:boldItalic r:id="rId26"/>
    </p:embeddedFont>
    <p:embeddedFont>
      <p:font typeface="Paytone One" panose="020B0604020202020204" charset="0"/>
      <p:regular r:id="rId27"/>
    </p:embeddedFont>
    <p:embeddedFont>
      <p:font typeface="Poppins" panose="00000500000000000000" pitchFamily="2" charset="0"/>
      <p:regular r:id="rId28"/>
      <p:bold r:id="rId29"/>
      <p:italic r:id="rId30"/>
      <p:boldItalic r:id="rId31"/>
    </p:embeddedFont>
    <p:embeddedFont>
      <p:font typeface="Poppins Bold" panose="00000800000000000000" charset="0"/>
      <p:regular r:id="rId32"/>
    </p:embeddedFont>
    <p:embeddedFont>
      <p:font typeface="Poppins Light" panose="00000400000000000000" pitchFamily="2" charset="0"/>
      <p:regular r:id="rId33"/>
      <p:italic r:id="rId34"/>
    </p:embeddedFont>
    <p:embeddedFont>
      <p:font typeface="Poppins Ultra-Bold" panose="020B0604020202020204" charset="0"/>
      <p:regular r:id="rId35"/>
    </p:embeddedFont>
    <p:embeddedFont>
      <p:font typeface="SVN-Appleberry" panose="02040603050506020204" pitchFamily="18" charset="0"/>
      <p:regular r:id="rId36"/>
    </p:embeddedFont>
    <p:embeddedFont>
      <p:font typeface="SVN-Cookie" panose="020B0606040200020203" pitchFamily="34" charset="0"/>
      <p:regular r:id="rId37"/>
    </p:embeddedFont>
    <p:embeddedFont>
      <p:font typeface="SVN-Cookies" panose="02040603050506020204" pitchFamily="18" charset="0"/>
      <p:regular r:id="rId38"/>
    </p:embeddedFont>
    <p:embeddedFont>
      <p:font typeface="SVN-Kimberley" panose="02040603050506020204" pitchFamily="18" charset="0"/>
      <p:regular r:id="rId39"/>
    </p:embeddedFont>
    <p:embeddedFont>
      <p:font typeface="SVN-Prima" panose="02040603050506020204" pitchFamily="18" charset="0"/>
      <p:regular r:id="rId40"/>
    </p:embeddedFont>
    <p:embeddedFont>
      <p:font typeface="SVN-Russell" panose="02040603050506020204" pitchFamily="18" charset="0"/>
      <p:regular r:id="rId41"/>
    </p:embeddedFont>
    <p:embeddedFont>
      <p:font typeface="SVN-SAF" panose="02040603050506020204" pitchFamily="18" charset="0"/>
      <p:regular r:id="rId42"/>
    </p:embeddedFont>
    <p:embeddedFont>
      <p:font typeface="SVN-Square" panose="02040603050506020204" pitchFamily="18" charset="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96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font" Target="fonts/font2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font" Target="fonts/font2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46" Type="http://schemas.openxmlformats.org/officeDocument/2006/relationships/theme" Target="theme/theme1.xml"/><Relationship Id="rId20" Type="http://schemas.openxmlformats.org/officeDocument/2006/relationships/font" Target="fonts/font4.fntdata"/><Relationship Id="rId41" Type="http://schemas.openxmlformats.org/officeDocument/2006/relationships/font" Target="fonts/font2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2CFFC-968D-4D5B-AC62-87BD63620B9E}" type="datetimeFigureOut">
              <a:rPr lang="en-US" smtClean="0"/>
              <a:t>11/01/2024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C94EF-901C-4501-AEFE-ABBB685BF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758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C94EF-901C-4501-AEFE-ABBB685BF9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833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C94EF-901C-4501-AEFE-ABBB685BF9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844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C94EF-901C-4501-AEFE-ABBB685BF9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26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C94EF-901C-4501-AEFE-ABBB685BF94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81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11/01/2024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11/01/2024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11/01/2024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11/01/2024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11/01/2024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11/01/2024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11/01/2024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11/01/2024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11/01/2024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11/01/2024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11/01/2024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11/01/2024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14.svg"/><Relationship Id="rId3" Type="http://schemas.openxmlformats.org/officeDocument/2006/relationships/image" Target="../media/image8.svg"/><Relationship Id="rId7" Type="http://schemas.openxmlformats.org/officeDocument/2006/relationships/image" Target="../media/image32.svg"/><Relationship Id="rId12" Type="http://schemas.openxmlformats.org/officeDocument/2006/relationships/image" Target="../media/image37.jpeg"/><Relationship Id="rId17" Type="http://schemas.openxmlformats.org/officeDocument/2006/relationships/image" Target="../media/image13.png"/><Relationship Id="rId2" Type="http://schemas.openxmlformats.org/officeDocument/2006/relationships/image" Target="../media/image7.png"/><Relationship Id="rId16" Type="http://schemas.openxmlformats.org/officeDocument/2006/relationships/image" Target="../media/image5.svg"/><Relationship Id="rId20" Type="http://schemas.openxmlformats.org/officeDocument/2006/relationships/image" Target="../media/image1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2.svg"/><Relationship Id="rId15" Type="http://schemas.openxmlformats.org/officeDocument/2006/relationships/image" Target="../media/image4.png"/><Relationship Id="rId10" Type="http://schemas.openxmlformats.org/officeDocument/2006/relationships/image" Target="../media/image35.png"/><Relationship Id="rId19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image" Target="../media/image34.svg"/><Relationship Id="rId14" Type="http://schemas.openxmlformats.org/officeDocument/2006/relationships/image" Target="../media/image3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5.jpe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402174" y="-6222578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4" y="0"/>
                </a:lnTo>
                <a:lnTo>
                  <a:pt x="11750064" y="11732015"/>
                </a:lnTo>
                <a:lnTo>
                  <a:pt x="0" y="11732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" y="6747445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4" y="0"/>
                </a:lnTo>
                <a:lnTo>
                  <a:pt x="11750064" y="11732014"/>
                </a:lnTo>
                <a:lnTo>
                  <a:pt x="0" y="117320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274614" y="-706184"/>
            <a:ext cx="10993184" cy="10993184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0" y="6350000"/>
                  </a:moveTo>
                  <a:lnTo>
                    <a:pt x="6350000" y="6350000"/>
                  </a:lnTo>
                  <a:lnTo>
                    <a:pt x="6350000" y="0"/>
                  </a:lnTo>
                  <a:cubicBezTo>
                    <a:pt x="2843530" y="0"/>
                    <a:pt x="0" y="2843530"/>
                    <a:pt x="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5885" r="-25885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7517734" y="5350419"/>
            <a:ext cx="2028898" cy="2028898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15316200" y="8289569"/>
            <a:ext cx="2276138" cy="0"/>
          </a:xfrm>
          <a:prstGeom prst="line">
            <a:avLst/>
          </a:prstGeom>
          <a:ln w="876300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481694" y="5934014"/>
            <a:ext cx="7128905" cy="32628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99" dirty="0" err="1">
                <a:solidFill>
                  <a:srgbClr val="000000"/>
                </a:solidFill>
                <a:latin typeface="SVN-Appleberry" panose="0204060305050602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Sinh</a:t>
            </a:r>
            <a:r>
              <a:rPr lang="en-US" sz="2899" dirty="0">
                <a:solidFill>
                  <a:srgbClr val="000000"/>
                </a:solidFill>
                <a:latin typeface="SVN-Appleberry" panose="0204060305050602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SVN-Appleberry" panose="0204060305050602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viên</a:t>
            </a:r>
            <a:r>
              <a:rPr lang="en-US" sz="2899" dirty="0">
                <a:solidFill>
                  <a:srgbClr val="000000"/>
                </a:solidFill>
                <a:latin typeface="SVN-Appleberry" panose="0204060305050602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SVN-Appleberry" panose="0204060305050602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thực</a:t>
            </a:r>
            <a:r>
              <a:rPr lang="en-US" sz="2899" dirty="0">
                <a:solidFill>
                  <a:srgbClr val="000000"/>
                </a:solidFill>
                <a:latin typeface="SVN-Appleberry" panose="0204060305050602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SVN-Appleberry" panose="0204060305050602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hiện</a:t>
            </a:r>
            <a:r>
              <a:rPr lang="en-US" sz="2899" dirty="0">
                <a:solidFill>
                  <a:srgbClr val="000000"/>
                </a:solidFill>
                <a:latin typeface="SVN-Appleberry" panose="0204060305050602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:</a:t>
            </a:r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en-US" sz="29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Đỗ</a:t>
            </a:r>
            <a:r>
              <a:rPr lang="en-US" sz="29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Trọng</a:t>
            </a:r>
            <a:r>
              <a:rPr lang="en-US" sz="29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 Ninh  - 2110A02</a:t>
            </a:r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en-US" sz="29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Vũ Việt Anh        - 2110A02</a:t>
            </a:r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en-US" sz="29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Phạm</a:t>
            </a:r>
            <a:r>
              <a:rPr lang="en-US" sz="29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Tuấn</a:t>
            </a:r>
            <a:r>
              <a:rPr lang="en-US" sz="29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Hà</a:t>
            </a:r>
            <a:r>
              <a:rPr lang="en-US" sz="29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  - 2110A02</a:t>
            </a:r>
          </a:p>
          <a:p>
            <a:pPr marL="0" lvl="1">
              <a:lnSpc>
                <a:spcPct val="150000"/>
              </a:lnSpc>
            </a:pPr>
            <a:r>
              <a:rPr lang="en-US" sz="2900" b="1" dirty="0" err="1">
                <a:solidFill>
                  <a:srgbClr val="000000"/>
                </a:solidFill>
                <a:latin typeface="SVN-Appleberry" panose="0204060305050602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Giảng</a:t>
            </a:r>
            <a:r>
              <a:rPr lang="en-US" sz="2900" b="1" dirty="0">
                <a:solidFill>
                  <a:srgbClr val="000000"/>
                </a:solidFill>
                <a:latin typeface="SVN-Appleberry" panose="0204060305050602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 </a:t>
            </a:r>
            <a:r>
              <a:rPr lang="en-US" sz="2900" b="1" dirty="0" err="1">
                <a:solidFill>
                  <a:srgbClr val="000000"/>
                </a:solidFill>
                <a:latin typeface="SVN-Appleberry" panose="0204060305050602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viên</a:t>
            </a:r>
            <a:r>
              <a:rPr lang="en-US" sz="2900" b="1" dirty="0">
                <a:solidFill>
                  <a:srgbClr val="000000"/>
                </a:solidFill>
                <a:latin typeface="SVN-Appleberry" panose="0204060305050602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 </a:t>
            </a:r>
            <a:r>
              <a:rPr lang="en-US" sz="2900" b="1" dirty="0" err="1">
                <a:solidFill>
                  <a:srgbClr val="000000"/>
                </a:solidFill>
                <a:latin typeface="SVN-Appleberry" panose="0204060305050602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hướng</a:t>
            </a:r>
            <a:r>
              <a:rPr lang="en-US" sz="2900" b="1" dirty="0">
                <a:solidFill>
                  <a:srgbClr val="000000"/>
                </a:solidFill>
                <a:latin typeface="SVN-Appleberry" panose="0204060305050602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 </a:t>
            </a:r>
            <a:r>
              <a:rPr lang="en-US" sz="2900" b="1" dirty="0" err="1">
                <a:solidFill>
                  <a:srgbClr val="000000"/>
                </a:solidFill>
                <a:latin typeface="SVN-Appleberry" panose="0204060305050602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dẫn</a:t>
            </a:r>
            <a:r>
              <a:rPr lang="en-US" sz="2900" b="1" dirty="0">
                <a:solidFill>
                  <a:srgbClr val="000000"/>
                </a:solidFill>
                <a:latin typeface="SVN-Appleberry" panose="0204060305050602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: </a:t>
            </a:r>
            <a:r>
              <a:rPr lang="en-US" sz="29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ThS</a:t>
            </a:r>
            <a:r>
              <a:rPr lang="en-US" sz="29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 Mai </a:t>
            </a:r>
            <a:r>
              <a:rPr lang="en-US" sz="29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Thị</a:t>
            </a:r>
            <a:r>
              <a:rPr lang="en-US" sz="29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Thúy</a:t>
            </a:r>
            <a:r>
              <a:rPr lang="en-US" sz="29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Dubai Medium" panose="020B0603030403030204" pitchFamily="34" charset="-78"/>
              </a:rPr>
              <a:t>Hà</a:t>
            </a:r>
            <a:endParaRPr lang="en-US" sz="29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Dubai Medium" panose="020B0603030403030204" pitchFamily="34" charset="-78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699947" y="8068907"/>
            <a:ext cx="6142517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dirty="0">
                <a:solidFill>
                  <a:srgbClr val="3D42BE"/>
                </a:solidFill>
                <a:latin typeface="Poppins Bold"/>
              </a:rPr>
              <a:t>2024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30495" y="1620269"/>
            <a:ext cx="13354100" cy="2372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8"/>
              </a:lnSpc>
            </a:pPr>
            <a:r>
              <a:rPr lang="en-US" sz="6000" spc="-268" dirty="0" err="1">
                <a:solidFill>
                  <a:srgbClr val="3D42BE"/>
                </a:solidFill>
                <a:latin typeface="Paytone One"/>
              </a:rPr>
              <a:t>Báo</a:t>
            </a:r>
            <a:r>
              <a:rPr lang="en-US" sz="6000" spc="-268" dirty="0">
                <a:solidFill>
                  <a:srgbClr val="3D42BE"/>
                </a:solidFill>
                <a:latin typeface="Paytone One"/>
              </a:rPr>
              <a:t> </a:t>
            </a:r>
            <a:r>
              <a:rPr lang="en-US" sz="6000" spc="-268" dirty="0" err="1">
                <a:solidFill>
                  <a:srgbClr val="3D42BE"/>
                </a:solidFill>
                <a:latin typeface="Paytone One"/>
              </a:rPr>
              <a:t>cáo</a:t>
            </a:r>
            <a:r>
              <a:rPr lang="en-US" sz="6000" spc="-268" dirty="0">
                <a:solidFill>
                  <a:srgbClr val="3D42BE"/>
                </a:solidFill>
                <a:latin typeface="Paytone One"/>
              </a:rPr>
              <a:t> </a:t>
            </a:r>
            <a:r>
              <a:rPr lang="en-US" sz="6000" spc="-268" dirty="0" err="1">
                <a:solidFill>
                  <a:srgbClr val="3D42BE"/>
                </a:solidFill>
                <a:latin typeface="Paytone One"/>
              </a:rPr>
              <a:t>Bài</a:t>
            </a:r>
            <a:r>
              <a:rPr lang="en-US" sz="6000" spc="-268" dirty="0">
                <a:solidFill>
                  <a:srgbClr val="3D42BE"/>
                </a:solidFill>
                <a:latin typeface="Paytone One"/>
              </a:rPr>
              <a:t> </a:t>
            </a:r>
            <a:r>
              <a:rPr lang="en-US" sz="6000" spc="-268" dirty="0" err="1">
                <a:solidFill>
                  <a:srgbClr val="3D42BE"/>
                </a:solidFill>
                <a:latin typeface="Paytone One"/>
              </a:rPr>
              <a:t>tập</a:t>
            </a:r>
            <a:r>
              <a:rPr lang="en-US" sz="6000" spc="-268" dirty="0">
                <a:solidFill>
                  <a:srgbClr val="3D42BE"/>
                </a:solidFill>
                <a:latin typeface="Paytone One"/>
              </a:rPr>
              <a:t> </a:t>
            </a:r>
            <a:r>
              <a:rPr lang="en-US" sz="6000" spc="-268" dirty="0" err="1">
                <a:solidFill>
                  <a:srgbClr val="3D42BE"/>
                </a:solidFill>
                <a:latin typeface="Paytone One"/>
              </a:rPr>
              <a:t>lớn</a:t>
            </a:r>
            <a:endParaRPr lang="en-US" sz="6000" spc="-268" dirty="0">
              <a:solidFill>
                <a:srgbClr val="3D42BE"/>
              </a:solidFill>
              <a:latin typeface="Paytone One"/>
            </a:endParaRPr>
          </a:p>
          <a:p>
            <a:pPr>
              <a:lnSpc>
                <a:spcPts val="8840"/>
              </a:lnSpc>
            </a:pPr>
            <a:r>
              <a:rPr lang="en-US" sz="8000" spc="-313" dirty="0" err="1">
                <a:solidFill>
                  <a:srgbClr val="3D42BE"/>
                </a:solidFill>
                <a:latin typeface="Paytone One"/>
              </a:rPr>
              <a:t>Ứng</a:t>
            </a:r>
            <a:r>
              <a:rPr lang="en-US" sz="8000" spc="-313" dirty="0">
                <a:solidFill>
                  <a:srgbClr val="3D42BE"/>
                </a:solidFill>
                <a:latin typeface="Paytone One"/>
              </a:rPr>
              <a:t> </a:t>
            </a:r>
            <a:r>
              <a:rPr lang="en-US" sz="8000" spc="-313" dirty="0" err="1">
                <a:solidFill>
                  <a:srgbClr val="3D42BE"/>
                </a:solidFill>
                <a:latin typeface="Paytone One"/>
              </a:rPr>
              <a:t>dụng</a:t>
            </a:r>
            <a:r>
              <a:rPr lang="en-US" sz="8000" spc="-313" dirty="0">
                <a:solidFill>
                  <a:srgbClr val="3D42BE"/>
                </a:solidFill>
                <a:latin typeface="Paytone One"/>
              </a:rPr>
              <a:t> </a:t>
            </a:r>
            <a:r>
              <a:rPr lang="en-US" sz="8000" spc="-313" dirty="0" err="1">
                <a:solidFill>
                  <a:srgbClr val="3D42BE"/>
                </a:solidFill>
                <a:latin typeface="Paytone One"/>
              </a:rPr>
              <a:t>bán</a:t>
            </a:r>
            <a:r>
              <a:rPr lang="en-US" sz="8000" spc="-313" dirty="0">
                <a:solidFill>
                  <a:srgbClr val="3D42BE"/>
                </a:solidFill>
                <a:latin typeface="Paytone One"/>
              </a:rPr>
              <a:t> </a:t>
            </a:r>
            <a:r>
              <a:rPr lang="en-US" sz="8000" spc="-313" dirty="0" err="1">
                <a:solidFill>
                  <a:srgbClr val="3D42BE"/>
                </a:solidFill>
                <a:latin typeface="Paytone One"/>
              </a:rPr>
              <a:t>điện</a:t>
            </a:r>
            <a:r>
              <a:rPr lang="en-US" sz="8000" spc="-313" dirty="0">
                <a:solidFill>
                  <a:srgbClr val="3D42BE"/>
                </a:solidFill>
                <a:latin typeface="Paytone One"/>
              </a:rPr>
              <a:t> </a:t>
            </a:r>
            <a:r>
              <a:rPr lang="en-US" sz="8000" spc="-313" dirty="0" err="1">
                <a:solidFill>
                  <a:srgbClr val="3D42BE"/>
                </a:solidFill>
                <a:latin typeface="Paytone One"/>
              </a:rPr>
              <a:t>thoại</a:t>
            </a:r>
            <a:endParaRPr lang="en-US" sz="8000" spc="-313" dirty="0">
              <a:solidFill>
                <a:srgbClr val="3D42BE"/>
              </a:solidFill>
              <a:latin typeface="Paytone One"/>
            </a:endParaRPr>
          </a:p>
        </p:txBody>
      </p:sp>
      <p:sp>
        <p:nvSpPr>
          <p:cNvPr id="15" name="Freeform 15"/>
          <p:cNvSpPr/>
          <p:nvPr/>
        </p:nvSpPr>
        <p:spPr>
          <a:xfrm rot="-10800000">
            <a:off x="-96718" y="0"/>
            <a:ext cx="2409953" cy="1304387"/>
          </a:xfrm>
          <a:custGeom>
            <a:avLst/>
            <a:gdLst/>
            <a:ahLst/>
            <a:cxnLst/>
            <a:rect l="l" t="t" r="r" b="b"/>
            <a:pathLst>
              <a:path w="2409953" h="1304387">
                <a:moveTo>
                  <a:pt x="0" y="0"/>
                </a:moveTo>
                <a:lnTo>
                  <a:pt x="2409953" y="0"/>
                </a:lnTo>
                <a:lnTo>
                  <a:pt x="2409953" y="1304387"/>
                </a:lnTo>
                <a:lnTo>
                  <a:pt x="0" y="130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797375" y="-5847314"/>
            <a:ext cx="15167834" cy="1516783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42B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76123287-EEEE-43B2-96AA-D0BC4A9AA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126" y="2335841"/>
            <a:ext cx="14250183" cy="6258269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-5547353" y="-6160358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4" y="0"/>
                </a:lnTo>
                <a:lnTo>
                  <a:pt x="11750064" y="11732015"/>
                </a:lnTo>
                <a:lnTo>
                  <a:pt x="0" y="11732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364057" y="7595145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4" y="0"/>
                </a:lnTo>
                <a:lnTo>
                  <a:pt x="11750064" y="11732015"/>
                </a:lnTo>
                <a:lnTo>
                  <a:pt x="0" y="11732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13086" y="173794"/>
            <a:ext cx="1597280" cy="159728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1172297" y="8877300"/>
            <a:ext cx="2276138" cy="0"/>
          </a:xfrm>
          <a:prstGeom prst="line">
            <a:avLst/>
          </a:prstGeom>
          <a:ln w="876300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17004359" y="5135157"/>
            <a:ext cx="2763379" cy="2763379"/>
            <a:chOff x="-53914" y="6365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-53914" y="6365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9657975" y="6821620"/>
            <a:ext cx="2763379" cy="276337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249179" y="1010703"/>
            <a:ext cx="6147394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8"/>
              </a:lnSpc>
            </a:pPr>
            <a:r>
              <a:rPr lang="en-US" sz="7290" spc="-247" dirty="0">
                <a:solidFill>
                  <a:srgbClr val="3D42BE"/>
                </a:solidFill>
                <a:latin typeface="SVN-Cookies" panose="02040603050506020204" pitchFamily="18" charset="0"/>
                <a:ea typeface="STHupo" panose="02010800040101010101" pitchFamily="2" charset="-122"/>
              </a:rPr>
              <a:t>CƠ </a:t>
            </a:r>
            <a:r>
              <a:rPr lang="en-US" sz="7290" spc="-247" dirty="0" err="1">
                <a:solidFill>
                  <a:srgbClr val="3D42BE"/>
                </a:solidFill>
                <a:latin typeface="SVN-Cookies" panose="02040603050506020204" pitchFamily="18" charset="0"/>
                <a:ea typeface="STHupo" panose="02010800040101010101" pitchFamily="2" charset="-122"/>
              </a:rPr>
              <a:t>sở</a:t>
            </a:r>
            <a:r>
              <a:rPr lang="en-US" sz="7290" spc="-247" dirty="0">
                <a:solidFill>
                  <a:srgbClr val="3D42BE"/>
                </a:solidFill>
                <a:latin typeface="SVN-Cookies" panose="02040603050506020204" pitchFamily="18" charset="0"/>
                <a:ea typeface="STHupo" panose="02010800040101010101" pitchFamily="2" charset="-122"/>
              </a:rPr>
              <a:t> </a:t>
            </a:r>
            <a:r>
              <a:rPr lang="en-US" sz="7290" spc="-247" dirty="0" err="1">
                <a:solidFill>
                  <a:srgbClr val="3D42BE"/>
                </a:solidFill>
                <a:latin typeface="SVN-Cookies" panose="02040603050506020204" pitchFamily="18" charset="0"/>
                <a:ea typeface="STHupo" panose="02010800040101010101" pitchFamily="2" charset="-122"/>
              </a:rPr>
              <a:t>dữ</a:t>
            </a:r>
            <a:r>
              <a:rPr lang="en-US" sz="7290" spc="-247" dirty="0">
                <a:solidFill>
                  <a:srgbClr val="3D42BE"/>
                </a:solidFill>
                <a:latin typeface="SVN-Cookies" panose="02040603050506020204" pitchFamily="18" charset="0"/>
                <a:ea typeface="STHupo" panose="02010800040101010101" pitchFamily="2" charset="-122"/>
              </a:rPr>
              <a:t> </a:t>
            </a:r>
            <a:r>
              <a:rPr lang="en-US" sz="7290" spc="-247" dirty="0" err="1">
                <a:solidFill>
                  <a:srgbClr val="3D42BE"/>
                </a:solidFill>
                <a:latin typeface="SVN-Cookies" panose="02040603050506020204" pitchFamily="18" charset="0"/>
                <a:ea typeface="STHupo" panose="02010800040101010101" pitchFamily="2" charset="-122"/>
                <a:cs typeface="Calibri" panose="020F0502020204030204" pitchFamily="34" charset="0"/>
              </a:rPr>
              <a:t>liệu</a:t>
            </a:r>
            <a:endParaRPr lang="en-US" sz="7290" spc="-247" dirty="0">
              <a:solidFill>
                <a:srgbClr val="3D42BE"/>
              </a:solidFill>
              <a:latin typeface="SVN-Cookies" panose="02040603050506020204" pitchFamily="18" charset="0"/>
              <a:ea typeface="STHupo" panose="0201080004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6" name="Freeform 11">
            <a:extLst>
              <a:ext uri="{FF2B5EF4-FFF2-40B4-BE49-F238E27FC236}">
                <a16:creationId xmlns:a16="http://schemas.microsoft.com/office/drawing/2014/main" id="{83E3FD1C-9EC8-4FA1-903B-DBEE6BA45337}"/>
              </a:ext>
            </a:extLst>
          </p:cNvPr>
          <p:cNvSpPr/>
          <p:nvPr/>
        </p:nvSpPr>
        <p:spPr>
          <a:xfrm rot="10800000">
            <a:off x="14249400" y="2260716"/>
            <a:ext cx="1689695" cy="914547"/>
          </a:xfrm>
          <a:custGeom>
            <a:avLst/>
            <a:gdLst/>
            <a:ahLst/>
            <a:cxnLst/>
            <a:rect l="l" t="t" r="r" b="b"/>
            <a:pathLst>
              <a:path w="1689695" h="914547">
                <a:moveTo>
                  <a:pt x="0" y="0"/>
                </a:moveTo>
                <a:lnTo>
                  <a:pt x="1689694" y="0"/>
                </a:lnTo>
                <a:lnTo>
                  <a:pt x="1689694" y="914547"/>
                </a:lnTo>
                <a:lnTo>
                  <a:pt x="0" y="9145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180429" y="-6240372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4" y="0"/>
                </a:lnTo>
                <a:lnTo>
                  <a:pt x="11750064" y="11732015"/>
                </a:lnTo>
                <a:lnTo>
                  <a:pt x="0" y="11732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000589" y="2476500"/>
            <a:ext cx="15167834" cy="1516783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42B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364057" y="7595145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4" y="0"/>
                </a:lnTo>
                <a:lnTo>
                  <a:pt x="11750064" y="11732015"/>
                </a:lnTo>
                <a:lnTo>
                  <a:pt x="0" y="11732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29540" y="335539"/>
            <a:ext cx="1597280" cy="159728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1314148" y="8329038"/>
            <a:ext cx="5848651" cy="32383"/>
          </a:xfrm>
          <a:prstGeom prst="line">
            <a:avLst/>
          </a:prstGeom>
          <a:ln w="876300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16710734" y="-1381690"/>
            <a:ext cx="2763379" cy="276337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6642482" y="8329039"/>
            <a:ext cx="2763379" cy="276337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513981" y="733859"/>
            <a:ext cx="1014461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8"/>
              </a:lnSpc>
            </a:pPr>
            <a:r>
              <a:rPr lang="en-US" sz="7290" spc="-247" dirty="0" err="1">
                <a:solidFill>
                  <a:srgbClr val="3D42BE"/>
                </a:solidFill>
                <a:latin typeface="SVN-Cookies" panose="02040603050506020204" pitchFamily="18" charset="0"/>
              </a:rPr>
              <a:t>Kiểu</a:t>
            </a:r>
            <a:r>
              <a:rPr lang="en-US" sz="7290" spc="-247" dirty="0">
                <a:solidFill>
                  <a:srgbClr val="3D42BE"/>
                </a:solidFill>
                <a:latin typeface="SVN-Cookies" panose="02040603050506020204" pitchFamily="18" charset="0"/>
              </a:rPr>
              <a:t> </a:t>
            </a:r>
            <a:r>
              <a:rPr lang="en-US" sz="7290" spc="-247" dirty="0" err="1">
                <a:solidFill>
                  <a:srgbClr val="3D42BE"/>
                </a:solidFill>
                <a:latin typeface="SVN-Cookies" panose="02040603050506020204" pitchFamily="18" charset="0"/>
              </a:rPr>
              <a:t>giao</a:t>
            </a:r>
            <a:r>
              <a:rPr lang="en-US" sz="7290" spc="-247" dirty="0">
                <a:solidFill>
                  <a:srgbClr val="3D42BE"/>
                </a:solidFill>
                <a:latin typeface="SVN-Cookies" panose="02040603050506020204" pitchFamily="18" charset="0"/>
              </a:rPr>
              <a:t> </a:t>
            </a:r>
            <a:r>
              <a:rPr lang="en-US" sz="7290" spc="-247" dirty="0" err="1">
                <a:solidFill>
                  <a:srgbClr val="3D42BE"/>
                </a:solidFill>
                <a:latin typeface="SVN-Cookies" panose="02040603050506020204" pitchFamily="18" charset="0"/>
              </a:rPr>
              <a:t>diện</a:t>
            </a:r>
            <a:r>
              <a:rPr lang="en-US" sz="7290" spc="-247" dirty="0">
                <a:solidFill>
                  <a:srgbClr val="3D42BE"/>
                </a:solidFill>
                <a:latin typeface="SVN-Cookies" panose="02040603050506020204" pitchFamily="18" charset="0"/>
              </a:rPr>
              <a:t> </a:t>
            </a:r>
            <a:r>
              <a:rPr lang="en-US" sz="7290" spc="-247" dirty="0" err="1">
                <a:solidFill>
                  <a:srgbClr val="3D42BE"/>
                </a:solidFill>
                <a:latin typeface="SVN-Cookies" panose="02040603050506020204" pitchFamily="18" charset="0"/>
              </a:rPr>
              <a:t>dự</a:t>
            </a:r>
            <a:r>
              <a:rPr lang="en-US" sz="7290" spc="-247" dirty="0">
                <a:solidFill>
                  <a:srgbClr val="3D42BE"/>
                </a:solidFill>
                <a:latin typeface="SVN-Cookies" panose="02040603050506020204" pitchFamily="18" charset="0"/>
              </a:rPr>
              <a:t> </a:t>
            </a:r>
            <a:r>
              <a:rPr lang="en-US" sz="7290" spc="-247" dirty="0" err="1">
                <a:solidFill>
                  <a:srgbClr val="3D42BE"/>
                </a:solidFill>
                <a:latin typeface="SVN-Cookies" panose="02040603050506020204" pitchFamily="18" charset="0"/>
              </a:rPr>
              <a:t>kiến</a:t>
            </a:r>
            <a:r>
              <a:rPr lang="en-US" sz="7290" spc="-247" dirty="0">
                <a:solidFill>
                  <a:srgbClr val="3D42BE"/>
                </a:solidFill>
                <a:latin typeface="SVN-Cookies" panose="02040603050506020204" pitchFamily="18" charset="0"/>
              </a:rPr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1A4699-C8E5-4F88-866F-2BA82849F0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297" y="2409235"/>
            <a:ext cx="3964781" cy="7048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16CE06F-C434-469F-BDBD-82128026DB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388" y="2389800"/>
            <a:ext cx="3964781" cy="70484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AFA3542-F6E4-4F06-83B9-262BC3C5DB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8351" y="2381555"/>
            <a:ext cx="3964781" cy="7048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180429" y="-6240372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4" y="0"/>
                </a:lnTo>
                <a:lnTo>
                  <a:pt x="11750064" y="11732015"/>
                </a:lnTo>
                <a:lnTo>
                  <a:pt x="0" y="11732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000589" y="2476500"/>
            <a:ext cx="15167834" cy="1516783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42B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364057" y="7595145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4" y="0"/>
                </a:lnTo>
                <a:lnTo>
                  <a:pt x="11750064" y="11732015"/>
                </a:lnTo>
                <a:lnTo>
                  <a:pt x="0" y="11732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29540" y="335539"/>
            <a:ext cx="1597280" cy="159728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1314148" y="8329038"/>
            <a:ext cx="5848651" cy="32383"/>
          </a:xfrm>
          <a:prstGeom prst="line">
            <a:avLst/>
          </a:prstGeom>
          <a:ln w="876300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16710734" y="-1381690"/>
            <a:ext cx="2763379" cy="276337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6642482" y="8329039"/>
            <a:ext cx="2763379" cy="276337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513981" y="733859"/>
            <a:ext cx="1014461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8"/>
              </a:lnSpc>
            </a:pPr>
            <a:r>
              <a:rPr lang="en-US" sz="7290" spc="-247" dirty="0" err="1">
                <a:solidFill>
                  <a:srgbClr val="3D42BE"/>
                </a:solidFill>
                <a:latin typeface="SVN-Cookies" panose="02040603050506020204" pitchFamily="18" charset="0"/>
              </a:rPr>
              <a:t>Kiểu</a:t>
            </a:r>
            <a:r>
              <a:rPr lang="en-US" sz="7290" spc="-247" dirty="0">
                <a:solidFill>
                  <a:srgbClr val="3D42BE"/>
                </a:solidFill>
                <a:latin typeface="SVN-Cookies" panose="02040603050506020204" pitchFamily="18" charset="0"/>
              </a:rPr>
              <a:t> </a:t>
            </a:r>
            <a:r>
              <a:rPr lang="en-US" sz="7290" spc="-247" dirty="0" err="1">
                <a:solidFill>
                  <a:srgbClr val="3D42BE"/>
                </a:solidFill>
                <a:latin typeface="SVN-Cookies" panose="02040603050506020204" pitchFamily="18" charset="0"/>
              </a:rPr>
              <a:t>giao</a:t>
            </a:r>
            <a:r>
              <a:rPr lang="en-US" sz="7290" spc="-247" dirty="0">
                <a:solidFill>
                  <a:srgbClr val="3D42BE"/>
                </a:solidFill>
                <a:latin typeface="SVN-Cookies" panose="02040603050506020204" pitchFamily="18" charset="0"/>
              </a:rPr>
              <a:t> </a:t>
            </a:r>
            <a:r>
              <a:rPr lang="en-US" sz="7290" spc="-247" dirty="0" err="1">
                <a:solidFill>
                  <a:srgbClr val="3D42BE"/>
                </a:solidFill>
                <a:latin typeface="SVN-Cookies" panose="02040603050506020204" pitchFamily="18" charset="0"/>
              </a:rPr>
              <a:t>diện</a:t>
            </a:r>
            <a:r>
              <a:rPr lang="en-US" sz="7290" spc="-247" dirty="0">
                <a:solidFill>
                  <a:srgbClr val="3D42BE"/>
                </a:solidFill>
                <a:latin typeface="SVN-Cookies" panose="02040603050506020204" pitchFamily="18" charset="0"/>
              </a:rPr>
              <a:t> </a:t>
            </a:r>
            <a:r>
              <a:rPr lang="en-US" sz="7290" spc="-247" dirty="0" err="1">
                <a:solidFill>
                  <a:srgbClr val="3D42BE"/>
                </a:solidFill>
                <a:latin typeface="SVN-Cookies" panose="02040603050506020204" pitchFamily="18" charset="0"/>
              </a:rPr>
              <a:t>dự</a:t>
            </a:r>
            <a:r>
              <a:rPr lang="en-US" sz="7290" spc="-247" dirty="0">
                <a:solidFill>
                  <a:srgbClr val="3D42BE"/>
                </a:solidFill>
                <a:latin typeface="SVN-Cookies" panose="02040603050506020204" pitchFamily="18" charset="0"/>
              </a:rPr>
              <a:t> </a:t>
            </a:r>
            <a:r>
              <a:rPr lang="en-US" sz="7290" spc="-247" dirty="0" err="1">
                <a:solidFill>
                  <a:srgbClr val="3D42BE"/>
                </a:solidFill>
                <a:latin typeface="SVN-Cookies" panose="02040603050506020204" pitchFamily="18" charset="0"/>
              </a:rPr>
              <a:t>kiến</a:t>
            </a:r>
            <a:r>
              <a:rPr lang="en-US" sz="7290" spc="-247" dirty="0">
                <a:solidFill>
                  <a:srgbClr val="3D42BE"/>
                </a:solidFill>
                <a:latin typeface="SVN-Cookies" panose="02040603050506020204" pitchFamily="18" charset="0"/>
              </a:rPr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1A4699-C8E5-4F88-866F-2BA82849F0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8297" y="2409235"/>
            <a:ext cx="3964781" cy="70484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16CE06F-C434-469F-BDBD-82128026DB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4388" y="2389800"/>
            <a:ext cx="3964780" cy="70484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AFA3542-F6E4-4F06-83B9-262BC3C5DB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8351" y="2381555"/>
            <a:ext cx="3964781" cy="704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048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180429" y="-6240372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4" y="0"/>
                </a:lnTo>
                <a:lnTo>
                  <a:pt x="11750064" y="11732015"/>
                </a:lnTo>
                <a:lnTo>
                  <a:pt x="0" y="11732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000589" y="2476500"/>
            <a:ext cx="15167834" cy="1516783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42B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364057" y="7595145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4" y="0"/>
                </a:lnTo>
                <a:lnTo>
                  <a:pt x="11750064" y="11732015"/>
                </a:lnTo>
                <a:lnTo>
                  <a:pt x="0" y="11732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29540" y="335539"/>
            <a:ext cx="1597280" cy="159728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1314148" y="8329038"/>
            <a:ext cx="5848651" cy="32383"/>
          </a:xfrm>
          <a:prstGeom prst="line">
            <a:avLst/>
          </a:prstGeom>
          <a:ln w="876300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16710734" y="-1381690"/>
            <a:ext cx="2763379" cy="276337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6642482" y="8329039"/>
            <a:ext cx="2763379" cy="276337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513981" y="733859"/>
            <a:ext cx="1014461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8"/>
              </a:lnSpc>
            </a:pPr>
            <a:r>
              <a:rPr lang="en-US" sz="7290" spc="-247" dirty="0" err="1">
                <a:solidFill>
                  <a:srgbClr val="3D42BE"/>
                </a:solidFill>
                <a:latin typeface="SVN-Cookies" panose="02040603050506020204" pitchFamily="18" charset="0"/>
              </a:rPr>
              <a:t>Kiểu</a:t>
            </a:r>
            <a:r>
              <a:rPr lang="en-US" sz="7290" spc="-247" dirty="0">
                <a:solidFill>
                  <a:srgbClr val="3D42BE"/>
                </a:solidFill>
                <a:latin typeface="SVN-Cookies" panose="02040603050506020204" pitchFamily="18" charset="0"/>
              </a:rPr>
              <a:t> </a:t>
            </a:r>
            <a:r>
              <a:rPr lang="en-US" sz="7290" spc="-247" dirty="0" err="1">
                <a:solidFill>
                  <a:srgbClr val="3D42BE"/>
                </a:solidFill>
                <a:latin typeface="SVN-Cookies" panose="02040603050506020204" pitchFamily="18" charset="0"/>
              </a:rPr>
              <a:t>giao</a:t>
            </a:r>
            <a:r>
              <a:rPr lang="en-US" sz="7290" spc="-247" dirty="0">
                <a:solidFill>
                  <a:srgbClr val="3D42BE"/>
                </a:solidFill>
                <a:latin typeface="SVN-Cookies" panose="02040603050506020204" pitchFamily="18" charset="0"/>
              </a:rPr>
              <a:t> </a:t>
            </a:r>
            <a:r>
              <a:rPr lang="en-US" sz="7290" spc="-247" dirty="0" err="1">
                <a:solidFill>
                  <a:srgbClr val="3D42BE"/>
                </a:solidFill>
                <a:latin typeface="SVN-Cookies" panose="02040603050506020204" pitchFamily="18" charset="0"/>
              </a:rPr>
              <a:t>diện</a:t>
            </a:r>
            <a:r>
              <a:rPr lang="en-US" sz="7290" spc="-247" dirty="0">
                <a:solidFill>
                  <a:srgbClr val="3D42BE"/>
                </a:solidFill>
                <a:latin typeface="SVN-Cookies" panose="02040603050506020204" pitchFamily="18" charset="0"/>
              </a:rPr>
              <a:t> </a:t>
            </a:r>
            <a:r>
              <a:rPr lang="en-US" sz="7290" spc="-247" dirty="0" err="1">
                <a:solidFill>
                  <a:srgbClr val="3D42BE"/>
                </a:solidFill>
                <a:latin typeface="SVN-Cookies" panose="02040603050506020204" pitchFamily="18" charset="0"/>
              </a:rPr>
              <a:t>dự</a:t>
            </a:r>
            <a:r>
              <a:rPr lang="en-US" sz="7290" spc="-247" dirty="0">
                <a:solidFill>
                  <a:srgbClr val="3D42BE"/>
                </a:solidFill>
                <a:latin typeface="SVN-Cookies" panose="02040603050506020204" pitchFamily="18" charset="0"/>
              </a:rPr>
              <a:t> </a:t>
            </a:r>
            <a:r>
              <a:rPr lang="en-US" sz="7290" spc="-247" dirty="0" err="1">
                <a:solidFill>
                  <a:srgbClr val="3D42BE"/>
                </a:solidFill>
                <a:latin typeface="SVN-Cookies" panose="02040603050506020204" pitchFamily="18" charset="0"/>
              </a:rPr>
              <a:t>kiến</a:t>
            </a:r>
            <a:r>
              <a:rPr lang="en-US" sz="7290" spc="-247" dirty="0">
                <a:solidFill>
                  <a:srgbClr val="3D42BE"/>
                </a:solidFill>
                <a:latin typeface="SVN-Cookies" panose="02040603050506020204" pitchFamily="18" charset="0"/>
              </a:rPr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1A4699-C8E5-4F88-866F-2BA82849F0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14559" y="2245466"/>
            <a:ext cx="3964780" cy="70484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16CE06F-C434-469F-BDBD-82128026DB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83785" y="2245468"/>
            <a:ext cx="3964780" cy="704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075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09056" y="6440627"/>
            <a:ext cx="21517549" cy="4159722"/>
            <a:chOff x="0" y="0"/>
            <a:chExt cx="5667173" cy="10955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667173" cy="1095565"/>
            </a:xfrm>
            <a:custGeom>
              <a:avLst/>
              <a:gdLst/>
              <a:ahLst/>
              <a:cxnLst/>
              <a:rect l="l" t="t" r="r" b="b"/>
              <a:pathLst>
                <a:path w="5667173" h="1095565">
                  <a:moveTo>
                    <a:pt x="0" y="0"/>
                  </a:moveTo>
                  <a:lnTo>
                    <a:pt x="5667173" y="0"/>
                  </a:lnTo>
                  <a:lnTo>
                    <a:pt x="5667173" y="1095565"/>
                  </a:lnTo>
                  <a:lnTo>
                    <a:pt x="0" y="1095565"/>
                  </a:lnTo>
                  <a:close/>
                </a:path>
              </a:pathLst>
            </a:custGeom>
            <a:solidFill>
              <a:srgbClr val="3D42B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5667173" cy="11622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396028" y="6692314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4" y="0"/>
                </a:lnTo>
                <a:lnTo>
                  <a:pt x="11750064" y="11732015"/>
                </a:lnTo>
                <a:lnTo>
                  <a:pt x="0" y="11732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5402174" y="-6245054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4" y="0"/>
                </a:lnTo>
                <a:lnTo>
                  <a:pt x="11750064" y="11732014"/>
                </a:lnTo>
                <a:lnTo>
                  <a:pt x="0" y="117320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5118455" y="1827046"/>
            <a:ext cx="2851368" cy="2851368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647958" y="7316704"/>
            <a:ext cx="3484076" cy="409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92"/>
              </a:lnSpc>
              <a:spcBef>
                <a:spcPct val="0"/>
              </a:spcBef>
            </a:pPr>
            <a:r>
              <a:rPr lang="en-US" sz="3365" u="none" spc="-114">
                <a:solidFill>
                  <a:srgbClr val="FFFFFF"/>
                </a:solidFill>
                <a:latin typeface="Poppins Ultra-Bold"/>
              </a:rPr>
              <a:t>The Fauget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4301795" y="8797674"/>
            <a:ext cx="2276138" cy="0"/>
          </a:xfrm>
          <a:prstGeom prst="line">
            <a:avLst/>
          </a:prstGeom>
          <a:ln w="876300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1647958" y="8200252"/>
            <a:ext cx="541505" cy="541505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647958" y="9074534"/>
            <a:ext cx="541505" cy="541505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7005710" y="9065023"/>
            <a:ext cx="541505" cy="541505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sp>
        <p:nvSpPr>
          <p:cNvPr id="18" name="Freeform 18"/>
          <p:cNvSpPr/>
          <p:nvPr/>
        </p:nvSpPr>
        <p:spPr>
          <a:xfrm>
            <a:off x="1789853" y="8366828"/>
            <a:ext cx="257714" cy="198206"/>
          </a:xfrm>
          <a:custGeom>
            <a:avLst/>
            <a:gdLst/>
            <a:ahLst/>
            <a:cxnLst/>
            <a:rect l="l" t="t" r="r" b="b"/>
            <a:pathLst>
              <a:path w="257714" h="198206">
                <a:moveTo>
                  <a:pt x="0" y="0"/>
                </a:moveTo>
                <a:lnTo>
                  <a:pt x="257714" y="0"/>
                </a:lnTo>
                <a:lnTo>
                  <a:pt x="257714" y="198205"/>
                </a:lnTo>
                <a:lnTo>
                  <a:pt x="0" y="1982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810292" y="9187072"/>
            <a:ext cx="216836" cy="297405"/>
          </a:xfrm>
          <a:custGeom>
            <a:avLst/>
            <a:gdLst/>
            <a:ahLst/>
            <a:cxnLst/>
            <a:rect l="l" t="t" r="r" b="b"/>
            <a:pathLst>
              <a:path w="216836" h="297405">
                <a:moveTo>
                  <a:pt x="0" y="0"/>
                </a:moveTo>
                <a:lnTo>
                  <a:pt x="216836" y="0"/>
                </a:lnTo>
                <a:lnTo>
                  <a:pt x="216836" y="297406"/>
                </a:lnTo>
                <a:lnTo>
                  <a:pt x="0" y="2974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7208840" y="8317961"/>
            <a:ext cx="165726" cy="295939"/>
          </a:xfrm>
          <a:custGeom>
            <a:avLst/>
            <a:gdLst/>
            <a:ahLst/>
            <a:cxnLst/>
            <a:rect l="l" t="t" r="r" b="b"/>
            <a:pathLst>
              <a:path w="165726" h="295939">
                <a:moveTo>
                  <a:pt x="0" y="0"/>
                </a:moveTo>
                <a:lnTo>
                  <a:pt x="165726" y="0"/>
                </a:lnTo>
                <a:lnTo>
                  <a:pt x="165726" y="295939"/>
                </a:lnTo>
                <a:lnTo>
                  <a:pt x="0" y="2959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1" name="AutoShape 21"/>
          <p:cNvSpPr/>
          <p:nvPr/>
        </p:nvSpPr>
        <p:spPr>
          <a:xfrm>
            <a:off x="4712219" y="7435521"/>
            <a:ext cx="1074672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2" name="Group 22"/>
          <p:cNvGrpSpPr/>
          <p:nvPr/>
        </p:nvGrpSpPr>
        <p:grpSpPr>
          <a:xfrm>
            <a:off x="9620888" y="944844"/>
            <a:ext cx="6957045" cy="6957017"/>
            <a:chOff x="0" y="0"/>
            <a:chExt cx="6350000" cy="634997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 l="-39020" r="-39020"/>
              </a:stretch>
            </a:blipFill>
          </p:spPr>
        </p:sp>
      </p:grpSp>
      <p:sp>
        <p:nvSpPr>
          <p:cNvPr id="24" name="Freeform 24"/>
          <p:cNvSpPr/>
          <p:nvPr/>
        </p:nvSpPr>
        <p:spPr>
          <a:xfrm>
            <a:off x="7107832" y="9168049"/>
            <a:ext cx="337261" cy="350641"/>
          </a:xfrm>
          <a:custGeom>
            <a:avLst/>
            <a:gdLst/>
            <a:ahLst/>
            <a:cxnLst/>
            <a:rect l="l" t="t" r="r" b="b"/>
            <a:pathLst>
              <a:path w="337261" h="350641">
                <a:moveTo>
                  <a:pt x="0" y="0"/>
                </a:moveTo>
                <a:lnTo>
                  <a:pt x="337261" y="0"/>
                </a:lnTo>
                <a:lnTo>
                  <a:pt x="337261" y="350642"/>
                </a:lnTo>
                <a:lnTo>
                  <a:pt x="0" y="35064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579515" y="2565113"/>
            <a:ext cx="6410072" cy="3034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734"/>
              </a:lnSpc>
            </a:pPr>
            <a:r>
              <a:rPr lang="en-US" sz="13418" spc="-456">
                <a:solidFill>
                  <a:srgbClr val="3D42BE"/>
                </a:solidFill>
                <a:latin typeface="Poppins Ultra-Bold"/>
              </a:rPr>
              <a:t>Thank You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820434" y="8613900"/>
            <a:ext cx="1321086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3D42BE"/>
                </a:solidFill>
                <a:latin typeface="Poppins Bold"/>
              </a:rPr>
              <a:t>2024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425469" y="9009985"/>
            <a:ext cx="3569796" cy="527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510"/>
              </a:lnSpc>
              <a:spcBef>
                <a:spcPct val="0"/>
              </a:spcBef>
            </a:pPr>
            <a:r>
              <a:rPr lang="en-US" sz="2533">
                <a:solidFill>
                  <a:srgbClr val="FFFFFF"/>
                </a:solidFill>
                <a:latin typeface="Poppins Light"/>
              </a:rPr>
              <a:t>038 212 7429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398442" y="8105882"/>
            <a:ext cx="6512506" cy="527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510"/>
              </a:lnSpc>
              <a:spcBef>
                <a:spcPct val="0"/>
              </a:spcBef>
            </a:pPr>
            <a:r>
              <a:rPr lang="en-US" sz="2533" dirty="0">
                <a:solidFill>
                  <a:srgbClr val="FFFFFF"/>
                </a:solidFill>
                <a:latin typeface="Poppins Light Medium"/>
              </a:rPr>
              <a:t>21a100100276@students.hou.edu.vn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814697" y="8990961"/>
            <a:ext cx="4817467" cy="527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510"/>
              </a:lnSpc>
              <a:spcBef>
                <a:spcPct val="0"/>
              </a:spcBef>
            </a:pPr>
            <a:r>
              <a:rPr lang="en-US" sz="2533">
                <a:solidFill>
                  <a:srgbClr val="FFFFFF"/>
                </a:solidFill>
                <a:latin typeface="Poppins Light"/>
              </a:rPr>
              <a:t>@ninz.289</a:t>
            </a:r>
          </a:p>
        </p:txBody>
      </p:sp>
      <p:sp>
        <p:nvSpPr>
          <p:cNvPr id="31" name="Freeform 22">
            <a:extLst>
              <a:ext uri="{FF2B5EF4-FFF2-40B4-BE49-F238E27FC236}">
                <a16:creationId xmlns:a16="http://schemas.microsoft.com/office/drawing/2014/main" id="{FC8971DF-8349-4436-82B7-D465F76A45E5}"/>
              </a:ext>
            </a:extLst>
          </p:cNvPr>
          <p:cNvSpPr/>
          <p:nvPr/>
        </p:nvSpPr>
        <p:spPr>
          <a:xfrm>
            <a:off x="7291703" y="5159316"/>
            <a:ext cx="2409953" cy="1304387"/>
          </a:xfrm>
          <a:custGeom>
            <a:avLst/>
            <a:gdLst/>
            <a:ahLst/>
            <a:cxnLst/>
            <a:rect l="l" t="t" r="r" b="b"/>
            <a:pathLst>
              <a:path w="2409953" h="1304387">
                <a:moveTo>
                  <a:pt x="0" y="0"/>
                </a:moveTo>
                <a:lnTo>
                  <a:pt x="2409953" y="0"/>
                </a:lnTo>
                <a:lnTo>
                  <a:pt x="2409953" y="1304387"/>
                </a:lnTo>
                <a:lnTo>
                  <a:pt x="0" y="130438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27">
            <a:extLst>
              <a:ext uri="{FF2B5EF4-FFF2-40B4-BE49-F238E27FC236}">
                <a16:creationId xmlns:a16="http://schemas.microsoft.com/office/drawing/2014/main" id="{72D796ED-3960-4BA2-AD80-E6A4EB12AB4A}"/>
              </a:ext>
            </a:extLst>
          </p:cNvPr>
          <p:cNvSpPr/>
          <p:nvPr/>
        </p:nvSpPr>
        <p:spPr>
          <a:xfrm rot="10800000">
            <a:off x="9144000" y="0"/>
            <a:ext cx="1828800" cy="944844"/>
          </a:xfrm>
          <a:custGeom>
            <a:avLst/>
            <a:gdLst/>
            <a:ahLst/>
            <a:cxnLst/>
            <a:rect l="l" t="t" r="r" b="b"/>
            <a:pathLst>
              <a:path w="1927217" h="1043106">
                <a:moveTo>
                  <a:pt x="0" y="0"/>
                </a:moveTo>
                <a:lnTo>
                  <a:pt x="1927216" y="0"/>
                </a:lnTo>
                <a:lnTo>
                  <a:pt x="1927216" y="1043106"/>
                </a:lnTo>
                <a:lnTo>
                  <a:pt x="0" y="104310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15">
            <a:extLst>
              <a:ext uri="{FF2B5EF4-FFF2-40B4-BE49-F238E27FC236}">
                <a16:creationId xmlns:a16="http://schemas.microsoft.com/office/drawing/2014/main" id="{3A41964F-6B38-440D-AFED-A253A4817D48}"/>
              </a:ext>
            </a:extLst>
          </p:cNvPr>
          <p:cNvSpPr/>
          <p:nvPr/>
        </p:nvSpPr>
        <p:spPr>
          <a:xfrm>
            <a:off x="10396028" y="9522474"/>
            <a:ext cx="1491172" cy="807859"/>
          </a:xfrm>
          <a:custGeom>
            <a:avLst/>
            <a:gdLst/>
            <a:ahLst/>
            <a:cxnLst/>
            <a:rect l="l" t="t" r="r" b="b"/>
            <a:pathLst>
              <a:path w="2409953" h="1304387">
                <a:moveTo>
                  <a:pt x="0" y="0"/>
                </a:moveTo>
                <a:lnTo>
                  <a:pt x="2409953" y="0"/>
                </a:lnTo>
                <a:lnTo>
                  <a:pt x="2409953" y="1304387"/>
                </a:lnTo>
                <a:lnTo>
                  <a:pt x="0" y="130438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utoShape 19">
            <a:extLst>
              <a:ext uri="{FF2B5EF4-FFF2-40B4-BE49-F238E27FC236}">
                <a16:creationId xmlns:a16="http://schemas.microsoft.com/office/drawing/2014/main" id="{AF85898C-BF98-4C91-9D76-769B4F064744}"/>
              </a:ext>
            </a:extLst>
          </p:cNvPr>
          <p:cNvSpPr/>
          <p:nvPr/>
        </p:nvSpPr>
        <p:spPr>
          <a:xfrm>
            <a:off x="5332022" y="5110799"/>
            <a:ext cx="4846617" cy="23697"/>
          </a:xfrm>
          <a:prstGeom prst="line">
            <a:avLst/>
          </a:prstGeom>
          <a:ln w="876300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>
              <a:highlight>
                <a:srgbClr val="008080"/>
              </a:highlight>
            </a:endParaRPr>
          </a:p>
        </p:txBody>
      </p:sp>
      <p:sp>
        <p:nvSpPr>
          <p:cNvPr id="2" name="Freeform 2"/>
          <p:cNvSpPr/>
          <p:nvPr/>
        </p:nvSpPr>
        <p:spPr>
          <a:xfrm>
            <a:off x="-5547353" y="-6160358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4" y="0"/>
                </a:lnTo>
                <a:lnTo>
                  <a:pt x="11750064" y="11732015"/>
                </a:lnTo>
                <a:lnTo>
                  <a:pt x="0" y="11732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048337" y="-6160358"/>
            <a:ext cx="14161728" cy="15167834"/>
            <a:chOff x="0" y="0"/>
            <a:chExt cx="758886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58886" cy="812800"/>
            </a:xfrm>
            <a:custGeom>
              <a:avLst/>
              <a:gdLst/>
              <a:ahLst/>
              <a:cxnLst/>
              <a:rect l="l" t="t" r="r" b="b"/>
              <a:pathLst>
                <a:path w="758886" h="812800">
                  <a:moveTo>
                    <a:pt x="379443" y="0"/>
                  </a:moveTo>
                  <a:cubicBezTo>
                    <a:pt x="169882" y="0"/>
                    <a:pt x="0" y="181951"/>
                    <a:pt x="0" y="406400"/>
                  </a:cubicBezTo>
                  <a:cubicBezTo>
                    <a:pt x="0" y="630849"/>
                    <a:pt x="169882" y="812800"/>
                    <a:pt x="379443" y="812800"/>
                  </a:cubicBezTo>
                  <a:cubicBezTo>
                    <a:pt x="589003" y="812800"/>
                    <a:pt x="758886" y="630849"/>
                    <a:pt x="758886" y="406400"/>
                  </a:cubicBezTo>
                  <a:cubicBezTo>
                    <a:pt x="758886" y="181951"/>
                    <a:pt x="589003" y="0"/>
                    <a:pt x="379443" y="0"/>
                  </a:cubicBezTo>
                  <a:close/>
                </a:path>
              </a:pathLst>
            </a:custGeom>
            <a:solidFill>
              <a:srgbClr val="3D42B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1146" y="9525"/>
              <a:ext cx="616595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364057" y="7595145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4" y="0"/>
                </a:lnTo>
                <a:lnTo>
                  <a:pt x="11750064" y="11732015"/>
                </a:lnTo>
                <a:lnTo>
                  <a:pt x="0" y="11732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03485" y="1736603"/>
            <a:ext cx="1597280" cy="159728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1701909" y="4118710"/>
            <a:ext cx="4599795" cy="8833"/>
          </a:xfrm>
          <a:prstGeom prst="line">
            <a:avLst/>
          </a:prstGeom>
          <a:ln w="876300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13883362" y="1505372"/>
            <a:ext cx="2763379" cy="276337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640126" y="2523307"/>
            <a:ext cx="5190855" cy="5706293"/>
            <a:chOff x="0" y="0"/>
            <a:chExt cx="5776417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776416" cy="6350000"/>
            </a:xfrm>
            <a:custGeom>
              <a:avLst/>
              <a:gdLst/>
              <a:ahLst/>
              <a:cxnLst/>
              <a:rect l="l" t="t" r="r" b="b"/>
              <a:pathLst>
                <a:path w="5776416" h="6350000">
                  <a:moveTo>
                    <a:pt x="4456093" y="6350000"/>
                  </a:moveTo>
                  <a:lnTo>
                    <a:pt x="1320324" y="6350000"/>
                  </a:lnTo>
                  <a:cubicBezTo>
                    <a:pt x="590845" y="6350000"/>
                    <a:pt x="0" y="5895340"/>
                    <a:pt x="0" y="5334000"/>
                  </a:cubicBezTo>
                  <a:lnTo>
                    <a:pt x="0" y="1016000"/>
                  </a:lnTo>
                  <a:cubicBezTo>
                    <a:pt x="0" y="454660"/>
                    <a:pt x="590845" y="0"/>
                    <a:pt x="1320324" y="0"/>
                  </a:cubicBezTo>
                  <a:lnTo>
                    <a:pt x="4456093" y="0"/>
                  </a:lnTo>
                  <a:cubicBezTo>
                    <a:pt x="5185572" y="0"/>
                    <a:pt x="5776416" y="454660"/>
                    <a:pt x="5776416" y="1016000"/>
                  </a:cubicBezTo>
                  <a:lnTo>
                    <a:pt x="5776416" y="5334000"/>
                  </a:lnTo>
                  <a:cubicBezTo>
                    <a:pt x="5776416" y="5895340"/>
                    <a:pt x="5185572" y="6350000"/>
                    <a:pt x="4456093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32498" r="-32498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-934950" y="8531724"/>
            <a:ext cx="2763379" cy="276337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5201720" y="7163170"/>
            <a:ext cx="4846617" cy="23697"/>
          </a:xfrm>
          <a:prstGeom prst="line">
            <a:avLst/>
          </a:prstGeom>
          <a:ln w="876300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>
            <a:off x="1690727" y="6099990"/>
            <a:ext cx="4846617" cy="23697"/>
          </a:xfrm>
          <a:prstGeom prst="line">
            <a:avLst/>
          </a:prstGeom>
          <a:ln w="876300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flipV="1">
            <a:off x="2513815" y="9258300"/>
            <a:ext cx="9731577" cy="23812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Freeform 22"/>
          <p:cNvSpPr/>
          <p:nvPr/>
        </p:nvSpPr>
        <p:spPr>
          <a:xfrm>
            <a:off x="14236789" y="9258300"/>
            <a:ext cx="2409953" cy="1304387"/>
          </a:xfrm>
          <a:custGeom>
            <a:avLst/>
            <a:gdLst/>
            <a:ahLst/>
            <a:cxnLst/>
            <a:rect l="l" t="t" r="r" b="b"/>
            <a:pathLst>
              <a:path w="2409953" h="1304387">
                <a:moveTo>
                  <a:pt x="0" y="0"/>
                </a:moveTo>
                <a:lnTo>
                  <a:pt x="2409953" y="0"/>
                </a:lnTo>
                <a:lnTo>
                  <a:pt x="2409953" y="1304387"/>
                </a:lnTo>
                <a:lnTo>
                  <a:pt x="0" y="130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523361" y="3875507"/>
            <a:ext cx="481990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49" lvl="1" algn="ctr">
              <a:lnSpc>
                <a:spcPts val="4199"/>
              </a:lnSpc>
            </a:pPr>
            <a:r>
              <a:rPr lang="en-US" sz="2999" dirty="0" err="1">
                <a:solidFill>
                  <a:srgbClr val="000000"/>
                </a:solidFill>
                <a:latin typeface="Paytone One"/>
              </a:rPr>
              <a:t>Lý</a:t>
            </a:r>
            <a:r>
              <a:rPr lang="en-US" sz="2999" dirty="0">
                <a:solidFill>
                  <a:srgbClr val="000000"/>
                </a:solidFill>
                <a:latin typeface="Paytone One"/>
              </a:rPr>
              <a:t> do </a:t>
            </a:r>
            <a:r>
              <a:rPr lang="en-US" sz="2999" dirty="0" err="1">
                <a:solidFill>
                  <a:srgbClr val="000000"/>
                </a:solidFill>
                <a:latin typeface="Paytone One"/>
              </a:rPr>
              <a:t>chọn</a:t>
            </a:r>
            <a:r>
              <a:rPr lang="en-US" sz="2999" dirty="0">
                <a:solidFill>
                  <a:srgbClr val="000000"/>
                </a:solidFill>
                <a:latin typeface="Paytone One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Paytone One"/>
              </a:rPr>
              <a:t>đề</a:t>
            </a:r>
            <a:r>
              <a:rPr lang="en-US" sz="2999" dirty="0">
                <a:solidFill>
                  <a:srgbClr val="000000"/>
                </a:solidFill>
                <a:latin typeface="Paytone One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Paytone One"/>
              </a:rPr>
              <a:t>tài</a:t>
            </a:r>
            <a:endParaRPr lang="en-US" sz="2999" dirty="0">
              <a:solidFill>
                <a:srgbClr val="000000"/>
              </a:solidFill>
              <a:latin typeface="Paytone One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57397" y="1471062"/>
            <a:ext cx="9981691" cy="1465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63"/>
              </a:lnSpc>
            </a:pPr>
            <a:r>
              <a:rPr lang="en-US" sz="11837" spc="-402" dirty="0">
                <a:solidFill>
                  <a:srgbClr val="3D42BE"/>
                </a:solidFill>
                <a:latin typeface="Paytone One"/>
              </a:rPr>
              <a:t>NỘI DUNG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364057" y="4843793"/>
            <a:ext cx="4819906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3053" lvl="1" algn="ctr">
              <a:lnSpc>
                <a:spcPts val="4059"/>
              </a:lnSpc>
            </a:pPr>
            <a:r>
              <a:rPr lang="en-US" sz="2899" dirty="0" err="1">
                <a:solidFill>
                  <a:srgbClr val="000000"/>
                </a:solidFill>
                <a:latin typeface="Paytone One"/>
              </a:rPr>
              <a:t>Mục</a:t>
            </a:r>
            <a:r>
              <a:rPr lang="en-US" sz="2899" dirty="0">
                <a:solidFill>
                  <a:srgbClr val="000000"/>
                </a:solidFill>
                <a:latin typeface="Paytone One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Paytone One"/>
              </a:rPr>
              <a:t>tiêu</a:t>
            </a:r>
            <a:r>
              <a:rPr lang="en-US" sz="2899" dirty="0">
                <a:solidFill>
                  <a:srgbClr val="000000"/>
                </a:solidFill>
                <a:latin typeface="Paytone One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Paytone One"/>
              </a:rPr>
              <a:t>ứng</a:t>
            </a:r>
            <a:r>
              <a:rPr lang="en-US" sz="2899" dirty="0">
                <a:solidFill>
                  <a:srgbClr val="000000"/>
                </a:solidFill>
                <a:latin typeface="Paytone One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Paytone One"/>
              </a:rPr>
              <a:t>dụng</a:t>
            </a:r>
            <a:endParaRPr lang="en-US" sz="2899" dirty="0">
              <a:solidFill>
                <a:srgbClr val="000000"/>
              </a:solidFill>
              <a:latin typeface="Paytone One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874966" y="5843277"/>
            <a:ext cx="4819906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3053" lvl="1" algn="ctr">
              <a:lnSpc>
                <a:spcPts val="4059"/>
              </a:lnSpc>
            </a:pPr>
            <a:r>
              <a:rPr lang="en-US" sz="2899" dirty="0" err="1">
                <a:solidFill>
                  <a:srgbClr val="000000"/>
                </a:solidFill>
                <a:latin typeface="Paytone One"/>
              </a:rPr>
              <a:t>Phân</a:t>
            </a:r>
            <a:r>
              <a:rPr lang="en-US" sz="2899" dirty="0">
                <a:solidFill>
                  <a:srgbClr val="000000"/>
                </a:solidFill>
                <a:latin typeface="Paytone One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Paytone One"/>
              </a:rPr>
              <a:t>loại</a:t>
            </a:r>
            <a:endParaRPr lang="en-US" sz="2899" dirty="0">
              <a:solidFill>
                <a:srgbClr val="000000"/>
              </a:solidFill>
              <a:latin typeface="Paytone One"/>
            </a:endParaRPr>
          </a:p>
        </p:txBody>
      </p:sp>
      <p:sp>
        <p:nvSpPr>
          <p:cNvPr id="27" name="Freeform 2">
            <a:extLst>
              <a:ext uri="{FF2B5EF4-FFF2-40B4-BE49-F238E27FC236}">
                <a16:creationId xmlns:a16="http://schemas.microsoft.com/office/drawing/2014/main" id="{EDCBD0CD-D7E1-45F0-AE47-6525CC22E93C}"/>
              </a:ext>
            </a:extLst>
          </p:cNvPr>
          <p:cNvSpPr/>
          <p:nvPr/>
        </p:nvSpPr>
        <p:spPr>
          <a:xfrm>
            <a:off x="-5838655" y="-7671138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4" y="0"/>
                </a:lnTo>
                <a:lnTo>
                  <a:pt x="11750064" y="11732015"/>
                </a:lnTo>
                <a:lnTo>
                  <a:pt x="0" y="11732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5">
            <a:extLst>
              <a:ext uri="{FF2B5EF4-FFF2-40B4-BE49-F238E27FC236}">
                <a16:creationId xmlns:a16="http://schemas.microsoft.com/office/drawing/2014/main" id="{633EB574-22F6-4177-BC06-6039BAE285A9}"/>
              </a:ext>
            </a:extLst>
          </p:cNvPr>
          <p:cNvSpPr txBox="1"/>
          <p:nvPr/>
        </p:nvSpPr>
        <p:spPr>
          <a:xfrm>
            <a:off x="5170395" y="6891569"/>
            <a:ext cx="4819906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3053" lvl="1" algn="ctr">
              <a:lnSpc>
                <a:spcPts val="4059"/>
              </a:lnSpc>
            </a:pPr>
            <a:r>
              <a:rPr lang="en-US" sz="2899" dirty="0" err="1">
                <a:solidFill>
                  <a:srgbClr val="000000"/>
                </a:solidFill>
                <a:latin typeface="Paytone One"/>
              </a:rPr>
              <a:t>Xử</a:t>
            </a:r>
            <a:r>
              <a:rPr lang="en-US" sz="2899" dirty="0">
                <a:solidFill>
                  <a:srgbClr val="000000"/>
                </a:solidFill>
                <a:latin typeface="Paytone One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Paytone One"/>
              </a:rPr>
              <a:t>lý</a:t>
            </a:r>
            <a:r>
              <a:rPr lang="en-US" sz="2899" dirty="0">
                <a:solidFill>
                  <a:srgbClr val="000000"/>
                </a:solidFill>
                <a:latin typeface="Paytone One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Paytone One"/>
              </a:rPr>
              <a:t>dữ</a:t>
            </a:r>
            <a:r>
              <a:rPr lang="en-US" sz="2899" dirty="0">
                <a:solidFill>
                  <a:srgbClr val="000000"/>
                </a:solidFill>
                <a:latin typeface="Paytone One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Paytone One"/>
              </a:rPr>
              <a:t>liệu</a:t>
            </a:r>
            <a:r>
              <a:rPr lang="en-US" sz="2899" dirty="0">
                <a:solidFill>
                  <a:srgbClr val="000000"/>
                </a:solidFill>
                <a:latin typeface="Paytone One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Paytone One"/>
              </a:rPr>
              <a:t>ứng</a:t>
            </a:r>
            <a:r>
              <a:rPr lang="en-US" sz="2899" dirty="0">
                <a:solidFill>
                  <a:srgbClr val="000000"/>
                </a:solidFill>
                <a:latin typeface="Paytone One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Paytone One"/>
              </a:rPr>
              <a:t>dụng</a:t>
            </a:r>
            <a:endParaRPr lang="en-US" sz="2899" dirty="0">
              <a:solidFill>
                <a:srgbClr val="000000"/>
              </a:solidFill>
              <a:latin typeface="Paytone One"/>
            </a:endParaRPr>
          </a:p>
        </p:txBody>
      </p:sp>
      <p:sp>
        <p:nvSpPr>
          <p:cNvPr id="30" name="AutoShape 20">
            <a:extLst>
              <a:ext uri="{FF2B5EF4-FFF2-40B4-BE49-F238E27FC236}">
                <a16:creationId xmlns:a16="http://schemas.microsoft.com/office/drawing/2014/main" id="{7A007868-3CC1-4E16-A663-232FE8CC3560}"/>
              </a:ext>
            </a:extLst>
          </p:cNvPr>
          <p:cNvSpPr/>
          <p:nvPr/>
        </p:nvSpPr>
        <p:spPr>
          <a:xfrm>
            <a:off x="1698280" y="8166853"/>
            <a:ext cx="4846617" cy="23697"/>
          </a:xfrm>
          <a:prstGeom prst="line">
            <a:avLst/>
          </a:prstGeom>
          <a:ln w="876300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TextBox 26">
            <a:extLst>
              <a:ext uri="{FF2B5EF4-FFF2-40B4-BE49-F238E27FC236}">
                <a16:creationId xmlns:a16="http://schemas.microsoft.com/office/drawing/2014/main" id="{1EB0FF58-4EB7-411C-81C6-AEA0EB14C980}"/>
              </a:ext>
            </a:extLst>
          </p:cNvPr>
          <p:cNvSpPr txBox="1"/>
          <p:nvPr/>
        </p:nvSpPr>
        <p:spPr>
          <a:xfrm>
            <a:off x="2261041" y="7903608"/>
            <a:ext cx="4819906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3053" lvl="1">
              <a:lnSpc>
                <a:spcPts val="4059"/>
              </a:lnSpc>
            </a:pPr>
            <a:r>
              <a:rPr lang="en-US" sz="2899" dirty="0" err="1">
                <a:solidFill>
                  <a:srgbClr val="000000"/>
                </a:solidFill>
                <a:latin typeface="Paytone One"/>
              </a:rPr>
              <a:t>Mẫu</a:t>
            </a:r>
            <a:r>
              <a:rPr lang="en-US" sz="2899" dirty="0">
                <a:solidFill>
                  <a:srgbClr val="000000"/>
                </a:solidFill>
                <a:latin typeface="Paytone One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Paytone One"/>
              </a:rPr>
              <a:t>giao</a:t>
            </a:r>
            <a:r>
              <a:rPr lang="en-US" sz="2899" dirty="0">
                <a:solidFill>
                  <a:srgbClr val="000000"/>
                </a:solidFill>
                <a:latin typeface="Paytone One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Paytone One"/>
              </a:rPr>
              <a:t>diện</a:t>
            </a:r>
            <a:endParaRPr lang="en-US" sz="2899" dirty="0">
              <a:solidFill>
                <a:srgbClr val="000000"/>
              </a:solidFill>
              <a:latin typeface="Paytone On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9" grpId="0" animBg="1"/>
      <p:bldP spid="23" grpId="0"/>
      <p:bldP spid="24" grpId="0"/>
      <p:bldP spid="25" grpId="0"/>
      <p:bldP spid="26" grpId="0"/>
      <p:bldP spid="29" grpId="0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2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410200" y="-6174831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4" y="0"/>
                </a:lnTo>
                <a:lnTo>
                  <a:pt x="11750064" y="11732015"/>
                </a:lnTo>
                <a:lnTo>
                  <a:pt x="0" y="11732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030200" y="3695700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4" y="0"/>
                </a:lnTo>
                <a:lnTo>
                  <a:pt x="11750064" y="11732015"/>
                </a:lnTo>
                <a:lnTo>
                  <a:pt x="0" y="11732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66542" y="263810"/>
            <a:ext cx="1728869" cy="172886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5029200" y="9410700"/>
            <a:ext cx="9478316" cy="21314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1929400" y="2247900"/>
            <a:ext cx="6225081" cy="6225056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4999" r="-24999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 rot="5400000">
            <a:off x="-400730" y="7511198"/>
            <a:ext cx="1747052" cy="945592"/>
          </a:xfrm>
          <a:custGeom>
            <a:avLst/>
            <a:gdLst/>
            <a:ahLst/>
            <a:cxnLst/>
            <a:rect l="l" t="t" r="r" b="b"/>
            <a:pathLst>
              <a:path w="1747052" h="945592">
                <a:moveTo>
                  <a:pt x="0" y="0"/>
                </a:moveTo>
                <a:lnTo>
                  <a:pt x="1747052" y="0"/>
                </a:lnTo>
                <a:lnTo>
                  <a:pt x="1747052" y="945591"/>
                </a:lnTo>
                <a:lnTo>
                  <a:pt x="0" y="9455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339868" y="699619"/>
            <a:ext cx="10079346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00"/>
              </a:lnSpc>
            </a:pPr>
            <a:r>
              <a:rPr lang="en-US" sz="9000" dirty="0" err="1">
                <a:solidFill>
                  <a:srgbClr val="FFFFFF"/>
                </a:solidFill>
                <a:latin typeface="Paytone One"/>
              </a:rPr>
              <a:t>Lý</a:t>
            </a:r>
            <a:r>
              <a:rPr lang="en-US" sz="9000" dirty="0">
                <a:solidFill>
                  <a:srgbClr val="FFFFFF"/>
                </a:solidFill>
                <a:latin typeface="Paytone One"/>
              </a:rPr>
              <a:t> do </a:t>
            </a:r>
            <a:r>
              <a:rPr lang="en-US" sz="9000" dirty="0" err="1">
                <a:solidFill>
                  <a:srgbClr val="FFFFFF"/>
                </a:solidFill>
                <a:latin typeface="Paytone One"/>
              </a:rPr>
              <a:t>chọn</a:t>
            </a:r>
            <a:r>
              <a:rPr lang="en-US" sz="9000" dirty="0">
                <a:solidFill>
                  <a:srgbClr val="FFFFFF"/>
                </a:solidFill>
                <a:latin typeface="Paytone One"/>
              </a:rPr>
              <a:t> </a:t>
            </a:r>
            <a:r>
              <a:rPr lang="en-US" sz="9000" dirty="0" err="1">
                <a:solidFill>
                  <a:srgbClr val="FFFFFF"/>
                </a:solidFill>
                <a:latin typeface="Paytone One"/>
              </a:rPr>
              <a:t>đề</a:t>
            </a:r>
            <a:r>
              <a:rPr lang="en-US" sz="9000" dirty="0">
                <a:solidFill>
                  <a:srgbClr val="FFFFFF"/>
                </a:solidFill>
                <a:latin typeface="Paytone One"/>
              </a:rPr>
              <a:t> </a:t>
            </a:r>
            <a:r>
              <a:rPr lang="en-US" sz="9000" dirty="0" err="1">
                <a:solidFill>
                  <a:srgbClr val="FFFFFF"/>
                </a:solidFill>
                <a:latin typeface="Paytone One"/>
              </a:rPr>
              <a:t>tài</a:t>
            </a:r>
            <a:endParaRPr lang="en-US" sz="9000" dirty="0">
              <a:solidFill>
                <a:srgbClr val="FFFFFF"/>
              </a:solidFill>
              <a:latin typeface="Paytone One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366BED2-24B4-46A8-AF3A-24E4DBE14CF2}"/>
              </a:ext>
            </a:extLst>
          </p:cNvPr>
          <p:cNvSpPr/>
          <p:nvPr/>
        </p:nvSpPr>
        <p:spPr>
          <a:xfrm>
            <a:off x="1143000" y="2628900"/>
            <a:ext cx="9677400" cy="111442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latin typeface="Bahnschrift SemiBold Condensed" panose="020B0502040204020203" pitchFamily="34" charset="0"/>
              </a:rPr>
              <a:t>Công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nghệ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ngày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càng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phát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triển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mạnh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mẽ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và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được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ứng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dụng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ngày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càng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nhiều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vào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các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lĩnh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vực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kinh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tế</a:t>
            </a:r>
            <a:r>
              <a:rPr lang="en-US" sz="3200" dirty="0">
                <a:latin typeface="Bahnschrift SemiBold Condensed" panose="020B0502040204020203" pitchFamily="34" charset="0"/>
              </a:rPr>
              <a:t>, </a:t>
            </a:r>
            <a:r>
              <a:rPr lang="en-US" sz="3200" dirty="0" err="1">
                <a:latin typeface="Bahnschrift SemiBold Condensed" panose="020B0502040204020203" pitchFamily="34" charset="0"/>
              </a:rPr>
              <a:t>sản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xuất</a:t>
            </a:r>
            <a:r>
              <a:rPr lang="en-US" sz="3200" dirty="0">
                <a:latin typeface="Bahnschrift SemiBold Condensed" panose="020B0502040204020203" pitchFamily="34" charset="0"/>
              </a:rPr>
              <a:t>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220326C-DD83-4888-A6A7-BE1272C47667}"/>
              </a:ext>
            </a:extLst>
          </p:cNvPr>
          <p:cNvSpPr/>
          <p:nvPr/>
        </p:nvSpPr>
        <p:spPr>
          <a:xfrm>
            <a:off x="1143000" y="4123856"/>
            <a:ext cx="9677400" cy="111442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latin typeface="Bahnschrift SemiBold Condensed" panose="020B0502040204020203" pitchFamily="34" charset="0"/>
              </a:rPr>
              <a:t>Điện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thoại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thông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minh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là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một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phần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không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thể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thiếu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trong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cuộc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sống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ngày</a:t>
            </a:r>
            <a:r>
              <a:rPr lang="en-US" sz="3200" dirty="0">
                <a:latin typeface="Bahnschrift SemiBold Condensed" panose="020B0502040204020203" pitchFamily="34" charset="0"/>
              </a:rPr>
              <a:t> nay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2758ED8-DB22-45D3-88B8-B80A9C17EF10}"/>
              </a:ext>
            </a:extLst>
          </p:cNvPr>
          <p:cNvSpPr/>
          <p:nvPr/>
        </p:nvSpPr>
        <p:spPr>
          <a:xfrm>
            <a:off x="1143000" y="5636192"/>
            <a:ext cx="9677400" cy="111442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latin typeface="Bahnschrift SemiBold Condensed" panose="020B0502040204020203" pitchFamily="34" charset="0"/>
              </a:rPr>
              <a:t>Việc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mua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hàng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trực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tuyến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ngày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càng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phổ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biến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vì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nó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tiện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lợi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hơn</a:t>
            </a:r>
            <a:r>
              <a:rPr lang="en-US" sz="3200" dirty="0">
                <a:latin typeface="Bahnschrift SemiBold Condensed" panose="020B0502040204020203" pitchFamily="34" charset="0"/>
              </a:rPr>
              <a:t>, </a:t>
            </a:r>
            <a:r>
              <a:rPr lang="en-US" sz="3200" dirty="0" err="1">
                <a:latin typeface="Bahnschrift SemiBold Condensed" panose="020B0502040204020203" pitchFamily="34" charset="0"/>
              </a:rPr>
              <a:t>nhanh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gọn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hơn</a:t>
            </a:r>
            <a:endParaRPr lang="en-US" sz="3200" dirty="0">
              <a:latin typeface="Bahnschrift SemiBold Condensed" panose="020B0502040204020203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72E1E66-241E-4593-A945-0BA55B26C857}"/>
              </a:ext>
            </a:extLst>
          </p:cNvPr>
          <p:cNvSpPr/>
          <p:nvPr/>
        </p:nvSpPr>
        <p:spPr>
          <a:xfrm>
            <a:off x="1143000" y="7154228"/>
            <a:ext cx="9677400" cy="111442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latin typeface="Bahnschrift SemiBold Condensed" panose="020B0502040204020203" pitchFamily="34" charset="0"/>
              </a:rPr>
              <a:t>Ứng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dụng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bán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điện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thoại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sẽ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giúp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khách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hàng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giảm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bớt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thời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gian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và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công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sức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khi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đến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tận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cửa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hàng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mua</a:t>
            </a:r>
            <a:endParaRPr lang="en-US" sz="3200" dirty="0">
              <a:latin typeface="Bahnschrift SemiBold Condensed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55291" y="-2290767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3" y="0"/>
                </a:lnTo>
                <a:lnTo>
                  <a:pt x="11750063" y="11732015"/>
                </a:lnTo>
                <a:lnTo>
                  <a:pt x="0" y="11732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179274" y="-2661040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4" y="0"/>
                </a:lnTo>
                <a:lnTo>
                  <a:pt x="11750064" y="11732015"/>
                </a:lnTo>
                <a:lnTo>
                  <a:pt x="0" y="11732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66932" y="1669623"/>
            <a:ext cx="1905617" cy="1905617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2198835" y="9023350"/>
            <a:ext cx="2982802" cy="0"/>
          </a:xfrm>
          <a:prstGeom prst="line">
            <a:avLst/>
          </a:prstGeom>
          <a:ln w="4762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8849621" y="5426921"/>
            <a:ext cx="15167834" cy="1516783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42BE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0931375" y="1028700"/>
            <a:ext cx="6327925" cy="12520887"/>
            <a:chOff x="0" y="0"/>
            <a:chExt cx="2620010" cy="5184140"/>
          </a:xfrm>
        </p:grpSpPr>
        <p:sp>
          <p:nvSpPr>
            <p:cNvPr id="12" name="Freeform 1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22" r="-22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2610606" y="1966746"/>
            <a:ext cx="13066787" cy="2352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53"/>
              </a:lnSpc>
            </a:pPr>
            <a:r>
              <a:rPr lang="en-US" sz="6752" dirty="0">
                <a:solidFill>
                  <a:srgbClr val="000000"/>
                </a:solidFill>
                <a:latin typeface="Paytone One"/>
              </a:rPr>
              <a:t>XU HƯỚNG VÀ </a:t>
            </a:r>
          </a:p>
          <a:p>
            <a:pPr>
              <a:lnSpc>
                <a:spcPts val="9453"/>
              </a:lnSpc>
            </a:pPr>
            <a:r>
              <a:rPr lang="en-US" sz="6752" dirty="0">
                <a:solidFill>
                  <a:srgbClr val="000000"/>
                </a:solidFill>
                <a:latin typeface="Paytone One"/>
              </a:rPr>
              <a:t>SỰ PHÁT TRIỂN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22185" y="4619625"/>
            <a:ext cx="6945165" cy="464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dirty="0">
                <a:solidFill>
                  <a:srgbClr val="000000"/>
                </a:solidFill>
                <a:latin typeface="SVN-Kimberley" panose="02040603050506020204" pitchFamily="18" charset="0"/>
              </a:rPr>
              <a:t>- </a:t>
            </a:r>
            <a:r>
              <a:rPr lang="en-US" sz="2999" dirty="0" err="1">
                <a:solidFill>
                  <a:srgbClr val="000000"/>
                </a:solidFill>
                <a:latin typeface="SVN-Kimberley" panose="02040603050506020204" pitchFamily="18" charset="0"/>
              </a:rPr>
              <a:t>Tăng</a:t>
            </a:r>
            <a:r>
              <a:rPr lang="en-US" sz="2999" dirty="0">
                <a:solidFill>
                  <a:srgbClr val="000000"/>
                </a:solidFill>
                <a:latin typeface="SVN-Kimberley" panose="02040603050506020204" pitchFamily="18" charset="0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SVN-Kimberley" panose="02040603050506020204" pitchFamily="18" charset="0"/>
              </a:rPr>
              <a:t>Trưởng</a:t>
            </a:r>
            <a:r>
              <a:rPr lang="en-US" sz="2999" dirty="0">
                <a:solidFill>
                  <a:srgbClr val="000000"/>
                </a:solidFill>
                <a:latin typeface="SVN-Kimberley" panose="02040603050506020204" pitchFamily="18" charset="0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SVN-Kimberley" panose="02040603050506020204" pitchFamily="18" charset="0"/>
              </a:rPr>
              <a:t>Số</a:t>
            </a:r>
            <a:r>
              <a:rPr lang="en-US" sz="2999" dirty="0">
                <a:solidFill>
                  <a:srgbClr val="000000"/>
                </a:solidFill>
                <a:latin typeface="SVN-Kimberley" panose="02040603050506020204" pitchFamily="18" charset="0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SVN-Kimberley" panose="02040603050506020204" pitchFamily="18" charset="0"/>
              </a:rPr>
              <a:t>Lượng</a:t>
            </a:r>
            <a:r>
              <a:rPr lang="en-US" sz="2999" dirty="0">
                <a:solidFill>
                  <a:srgbClr val="000000"/>
                </a:solidFill>
                <a:latin typeface="SVN-Kimberley" panose="02040603050506020204" pitchFamily="18" charset="0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SVN-Kimberley" panose="02040603050506020204" pitchFamily="18" charset="0"/>
              </a:rPr>
              <a:t>Người</a:t>
            </a:r>
            <a:r>
              <a:rPr lang="en-US" sz="2999" dirty="0">
                <a:solidFill>
                  <a:srgbClr val="000000"/>
                </a:solidFill>
                <a:latin typeface="SVN-Kimberley" panose="02040603050506020204" pitchFamily="18" charset="0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SVN-Kimberley" panose="02040603050506020204" pitchFamily="18" charset="0"/>
              </a:rPr>
              <a:t>Dùng</a:t>
            </a:r>
            <a:endParaRPr lang="en-US" sz="2999" dirty="0">
              <a:solidFill>
                <a:srgbClr val="000000"/>
              </a:solidFill>
              <a:latin typeface="SVN-Kimberley" panose="02040603050506020204" pitchFamily="18" charset="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022185" y="5167795"/>
            <a:ext cx="6945165" cy="464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dirty="0">
                <a:solidFill>
                  <a:srgbClr val="000000"/>
                </a:solidFill>
                <a:latin typeface="SVN-Kimberley" panose="02040603050506020204" pitchFamily="18" charset="0"/>
              </a:rPr>
              <a:t>- </a:t>
            </a:r>
            <a:r>
              <a:rPr lang="en-US" sz="2999" dirty="0" err="1">
                <a:solidFill>
                  <a:srgbClr val="000000"/>
                </a:solidFill>
                <a:latin typeface="SVN-Kimberley" panose="02040603050506020204" pitchFamily="18" charset="0"/>
              </a:rPr>
              <a:t>Doanh</a:t>
            </a:r>
            <a:r>
              <a:rPr lang="en-US" sz="2999" dirty="0">
                <a:solidFill>
                  <a:srgbClr val="000000"/>
                </a:solidFill>
                <a:latin typeface="SVN-Kimberley" panose="02040603050506020204" pitchFamily="18" charset="0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SVN-Kimberley" panose="02040603050506020204" pitchFamily="18" charset="0"/>
              </a:rPr>
              <a:t>Số</a:t>
            </a:r>
            <a:r>
              <a:rPr lang="en-US" sz="2999" dirty="0">
                <a:solidFill>
                  <a:srgbClr val="000000"/>
                </a:solidFill>
                <a:latin typeface="SVN-Kimberley" panose="02040603050506020204" pitchFamily="18" charset="0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SVN-Kimberley" panose="02040603050506020204" pitchFamily="18" charset="0"/>
              </a:rPr>
              <a:t>Bán</a:t>
            </a:r>
            <a:r>
              <a:rPr lang="en-US" sz="2999" dirty="0">
                <a:solidFill>
                  <a:srgbClr val="000000"/>
                </a:solidFill>
                <a:latin typeface="SVN-Kimberley" panose="02040603050506020204" pitchFamily="18" charset="0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SVN-Kimberley" panose="02040603050506020204" pitchFamily="18" charset="0"/>
              </a:rPr>
              <a:t>Hàng</a:t>
            </a:r>
            <a:r>
              <a:rPr lang="en-US" sz="2999" dirty="0">
                <a:solidFill>
                  <a:srgbClr val="000000"/>
                </a:solidFill>
                <a:latin typeface="SVN-Kimberley" panose="02040603050506020204" pitchFamily="18" charset="0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SVN-Kimberley" panose="02040603050506020204" pitchFamily="18" charset="0"/>
              </a:rPr>
              <a:t>Tăng</a:t>
            </a:r>
            <a:r>
              <a:rPr lang="en-US" sz="2999" dirty="0">
                <a:solidFill>
                  <a:srgbClr val="000000"/>
                </a:solidFill>
                <a:latin typeface="SVN-Kimberley" panose="02040603050506020204" pitchFamily="18" charset="0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SVN-Kimberley" panose="02040603050506020204" pitchFamily="18" charset="0"/>
              </a:rPr>
              <a:t>Mạnh</a:t>
            </a:r>
            <a:endParaRPr lang="en-US" sz="2999" dirty="0">
              <a:solidFill>
                <a:srgbClr val="000000"/>
              </a:solidFill>
              <a:latin typeface="SVN-Kimberley" panose="02040603050506020204" pitchFamily="18" charset="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022185" y="5776084"/>
            <a:ext cx="6945165" cy="464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dirty="0">
                <a:solidFill>
                  <a:srgbClr val="000000"/>
                </a:solidFill>
                <a:latin typeface="SVN-Kimberley" panose="02040603050506020204" pitchFamily="18" charset="0"/>
              </a:rPr>
              <a:t>- </a:t>
            </a:r>
            <a:r>
              <a:rPr lang="en-US" sz="2999" dirty="0" err="1">
                <a:solidFill>
                  <a:srgbClr val="000000"/>
                </a:solidFill>
                <a:latin typeface="SVN-Kimberley" panose="02040603050506020204" pitchFamily="18" charset="0"/>
              </a:rPr>
              <a:t>Tính</a:t>
            </a:r>
            <a:r>
              <a:rPr lang="en-US" sz="2999" dirty="0">
                <a:solidFill>
                  <a:srgbClr val="000000"/>
                </a:solidFill>
                <a:latin typeface="SVN-Kimberley" panose="02040603050506020204" pitchFamily="18" charset="0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SVN-Kimberley" panose="02040603050506020204" pitchFamily="18" charset="0"/>
              </a:rPr>
              <a:t>Thân</a:t>
            </a:r>
            <a:r>
              <a:rPr lang="en-US" sz="2999" dirty="0">
                <a:solidFill>
                  <a:srgbClr val="000000"/>
                </a:solidFill>
                <a:latin typeface="SVN-Kimberley" panose="02040603050506020204" pitchFamily="18" charset="0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SVN-Kimberley" panose="02040603050506020204" pitchFamily="18" charset="0"/>
              </a:rPr>
              <a:t>thiện</a:t>
            </a:r>
            <a:r>
              <a:rPr lang="en-US" sz="2999" dirty="0">
                <a:solidFill>
                  <a:srgbClr val="000000"/>
                </a:solidFill>
                <a:latin typeface="SVN-Kimberley" panose="02040603050506020204" pitchFamily="18" charset="0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SVN-Kimberley" panose="02040603050506020204" pitchFamily="18" charset="0"/>
              </a:rPr>
              <a:t>và</a:t>
            </a:r>
            <a:r>
              <a:rPr lang="en-US" sz="2999" dirty="0">
                <a:solidFill>
                  <a:srgbClr val="000000"/>
                </a:solidFill>
                <a:latin typeface="SVN-Kimberley" panose="02040603050506020204" pitchFamily="18" charset="0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SVN-Kimberley" panose="02040603050506020204" pitchFamily="18" charset="0"/>
              </a:rPr>
              <a:t>Tiện</a:t>
            </a:r>
            <a:r>
              <a:rPr lang="en-US" sz="2999" dirty="0">
                <a:solidFill>
                  <a:srgbClr val="000000"/>
                </a:solidFill>
                <a:latin typeface="SVN-Kimberley" panose="02040603050506020204" pitchFamily="18" charset="0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SVN-Kimberley" panose="02040603050506020204" pitchFamily="18" charset="0"/>
              </a:rPr>
              <a:t>lợi</a:t>
            </a:r>
            <a:endParaRPr lang="en-US" sz="2999" dirty="0">
              <a:solidFill>
                <a:srgbClr val="000000"/>
              </a:solidFill>
              <a:latin typeface="SVN-Kimberley" panose="02040603050506020204" pitchFamily="18" charset="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022185" y="6328535"/>
            <a:ext cx="7550822" cy="464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dirty="0">
                <a:solidFill>
                  <a:srgbClr val="000000"/>
                </a:solidFill>
                <a:latin typeface="SVN-Kimberley" panose="02040603050506020204" pitchFamily="18" charset="0"/>
              </a:rPr>
              <a:t>- </a:t>
            </a:r>
            <a:r>
              <a:rPr lang="en-US" sz="2999" dirty="0" err="1">
                <a:solidFill>
                  <a:srgbClr val="000000"/>
                </a:solidFill>
                <a:latin typeface="SVN-Kimberley" panose="02040603050506020204" pitchFamily="18" charset="0"/>
              </a:rPr>
              <a:t>Tăng</a:t>
            </a:r>
            <a:r>
              <a:rPr lang="en-US" sz="2999" dirty="0">
                <a:solidFill>
                  <a:srgbClr val="000000"/>
                </a:solidFill>
                <a:latin typeface="SVN-Kimberley" panose="02040603050506020204" pitchFamily="18" charset="0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SVN-Kimberley" panose="02040603050506020204" pitchFamily="18" charset="0"/>
              </a:rPr>
              <a:t>Trưởng</a:t>
            </a:r>
            <a:r>
              <a:rPr lang="en-US" sz="2999" dirty="0">
                <a:solidFill>
                  <a:srgbClr val="000000"/>
                </a:solidFill>
                <a:latin typeface="SVN-Kimberley" panose="02040603050506020204" pitchFamily="18" charset="0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SVN-Kimberley" panose="02040603050506020204" pitchFamily="18" charset="0"/>
              </a:rPr>
              <a:t>của</a:t>
            </a:r>
            <a:r>
              <a:rPr lang="en-US" sz="2999" dirty="0">
                <a:solidFill>
                  <a:srgbClr val="000000"/>
                </a:solidFill>
                <a:latin typeface="SVN-Kimberley" panose="02040603050506020204" pitchFamily="18" charset="0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SVN-Kimberley" panose="02040603050506020204" pitchFamily="18" charset="0"/>
              </a:rPr>
              <a:t>Ứng</a:t>
            </a:r>
            <a:r>
              <a:rPr lang="en-US" sz="2999" dirty="0">
                <a:solidFill>
                  <a:srgbClr val="000000"/>
                </a:solidFill>
                <a:latin typeface="SVN-Kimberley" panose="02040603050506020204" pitchFamily="18" charset="0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SVN-Kimberley" panose="02040603050506020204" pitchFamily="18" charset="0"/>
              </a:rPr>
              <a:t>dụng</a:t>
            </a:r>
            <a:r>
              <a:rPr lang="en-US" sz="2999" dirty="0">
                <a:solidFill>
                  <a:srgbClr val="000000"/>
                </a:solidFill>
                <a:latin typeface="SVN-Kimberley" panose="02040603050506020204" pitchFamily="18" charset="0"/>
              </a:rPr>
              <a:t> Mua </a:t>
            </a:r>
            <a:r>
              <a:rPr lang="en-US" sz="2999" dirty="0" err="1">
                <a:solidFill>
                  <a:srgbClr val="000000"/>
                </a:solidFill>
                <a:latin typeface="SVN-Kimberley" panose="02040603050506020204" pitchFamily="18" charset="0"/>
              </a:rPr>
              <a:t>sắm</a:t>
            </a:r>
            <a:endParaRPr lang="en-US" sz="2999" dirty="0">
              <a:solidFill>
                <a:srgbClr val="000000"/>
              </a:solidFill>
              <a:latin typeface="SVN-Kimberley" panose="02040603050506020204" pitchFamily="18" charset="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022185" y="6989106"/>
            <a:ext cx="6945165" cy="464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dirty="0">
                <a:solidFill>
                  <a:srgbClr val="000000"/>
                </a:solidFill>
                <a:latin typeface="SVN-Kimberley" panose="02040603050506020204" pitchFamily="18" charset="0"/>
              </a:rPr>
              <a:t>- </a:t>
            </a:r>
            <a:r>
              <a:rPr lang="en-US" sz="2999" dirty="0" err="1">
                <a:solidFill>
                  <a:srgbClr val="000000"/>
                </a:solidFill>
                <a:latin typeface="SVN-Kimberley" panose="02040603050506020204" pitchFamily="18" charset="0"/>
              </a:rPr>
              <a:t>Tính</a:t>
            </a:r>
            <a:r>
              <a:rPr lang="en-US" sz="2999" dirty="0">
                <a:solidFill>
                  <a:srgbClr val="000000"/>
                </a:solidFill>
                <a:latin typeface="SVN-Kimberley" panose="02040603050506020204" pitchFamily="18" charset="0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SVN-Kimberley" panose="02040603050506020204" pitchFamily="18" charset="0"/>
              </a:rPr>
              <a:t>Cạnh</a:t>
            </a:r>
            <a:r>
              <a:rPr lang="en-US" sz="2999" dirty="0">
                <a:solidFill>
                  <a:srgbClr val="000000"/>
                </a:solidFill>
                <a:latin typeface="SVN-Kimberley" panose="02040603050506020204" pitchFamily="18" charset="0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SVN-Kimberley" panose="02040603050506020204" pitchFamily="18" charset="0"/>
              </a:rPr>
              <a:t>Tranh</a:t>
            </a:r>
            <a:r>
              <a:rPr lang="en-US" sz="2999" dirty="0">
                <a:solidFill>
                  <a:srgbClr val="000000"/>
                </a:solidFill>
                <a:latin typeface="SVN-Kimberley" panose="02040603050506020204" pitchFamily="18" charset="0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SVN-Kimberley" panose="02040603050506020204" pitchFamily="18" charset="0"/>
              </a:rPr>
              <a:t>và</a:t>
            </a:r>
            <a:r>
              <a:rPr lang="en-US" sz="2999" dirty="0">
                <a:solidFill>
                  <a:srgbClr val="000000"/>
                </a:solidFill>
                <a:latin typeface="SVN-Kimberley" panose="02040603050506020204" pitchFamily="18" charset="0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SVN-Kimberley" panose="02040603050506020204" pitchFamily="18" charset="0"/>
              </a:rPr>
              <a:t>Đa</a:t>
            </a:r>
            <a:r>
              <a:rPr lang="en-US" sz="2999" dirty="0">
                <a:solidFill>
                  <a:srgbClr val="000000"/>
                </a:solidFill>
                <a:latin typeface="SVN-Kimberley" panose="02040603050506020204" pitchFamily="18" charset="0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SVN-Kimberley" panose="02040603050506020204" pitchFamily="18" charset="0"/>
              </a:rPr>
              <a:t>Dạng</a:t>
            </a:r>
            <a:endParaRPr lang="en-US" sz="2999" dirty="0">
              <a:solidFill>
                <a:srgbClr val="000000"/>
              </a:solidFill>
              <a:latin typeface="SVN-Kimberley" panose="02040603050506020204" pitchFamily="18" charset="0"/>
            </a:endParaRPr>
          </a:p>
        </p:txBody>
      </p:sp>
      <p:sp>
        <p:nvSpPr>
          <p:cNvPr id="27" name="Freeform 27"/>
          <p:cNvSpPr/>
          <p:nvPr/>
        </p:nvSpPr>
        <p:spPr>
          <a:xfrm>
            <a:off x="209788" y="9437031"/>
            <a:ext cx="1927217" cy="1043106"/>
          </a:xfrm>
          <a:custGeom>
            <a:avLst/>
            <a:gdLst/>
            <a:ahLst/>
            <a:cxnLst/>
            <a:rect l="l" t="t" r="r" b="b"/>
            <a:pathLst>
              <a:path w="1927217" h="1043106">
                <a:moveTo>
                  <a:pt x="0" y="0"/>
                </a:moveTo>
                <a:lnTo>
                  <a:pt x="1927216" y="0"/>
                </a:lnTo>
                <a:lnTo>
                  <a:pt x="1927216" y="1043106"/>
                </a:lnTo>
                <a:lnTo>
                  <a:pt x="0" y="10431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2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47991" y="0"/>
            <a:ext cx="9812962" cy="10287000"/>
            <a:chOff x="0" y="0"/>
            <a:chExt cx="13083949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t="15078" b="15078"/>
            <a:stretch>
              <a:fillRect/>
            </a:stretch>
          </p:blipFill>
          <p:spPr>
            <a:xfrm>
              <a:off x="0" y="0"/>
              <a:ext cx="13083949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273118" y="1904157"/>
            <a:ext cx="12452953" cy="6004030"/>
            <a:chOff x="0" y="0"/>
            <a:chExt cx="4542871" cy="219028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542871" cy="2190287"/>
            </a:xfrm>
            <a:custGeom>
              <a:avLst/>
              <a:gdLst/>
              <a:ahLst/>
              <a:cxnLst/>
              <a:rect l="l" t="t" r="r" b="b"/>
              <a:pathLst>
                <a:path w="4542871" h="2190287">
                  <a:moveTo>
                    <a:pt x="4418411" y="2190286"/>
                  </a:moveTo>
                  <a:lnTo>
                    <a:pt x="124460" y="2190286"/>
                  </a:lnTo>
                  <a:cubicBezTo>
                    <a:pt x="55880" y="2190286"/>
                    <a:pt x="0" y="2134407"/>
                    <a:pt x="0" y="206582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418411" y="0"/>
                  </a:lnTo>
                  <a:cubicBezTo>
                    <a:pt x="4486991" y="0"/>
                    <a:pt x="4542871" y="55880"/>
                    <a:pt x="4542871" y="124460"/>
                  </a:cubicBezTo>
                  <a:lnTo>
                    <a:pt x="4542871" y="2065827"/>
                  </a:lnTo>
                  <a:cubicBezTo>
                    <a:pt x="4542871" y="2134407"/>
                    <a:pt x="4486991" y="2190287"/>
                    <a:pt x="4418411" y="219028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238328" y="2550424"/>
            <a:ext cx="2193585" cy="219358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540478" y="1663282"/>
            <a:ext cx="1926999" cy="481750"/>
          </a:xfrm>
          <a:custGeom>
            <a:avLst/>
            <a:gdLst/>
            <a:ahLst/>
            <a:cxnLst/>
            <a:rect l="l" t="t" r="r" b="b"/>
            <a:pathLst>
              <a:path w="1926999" h="481750">
                <a:moveTo>
                  <a:pt x="0" y="0"/>
                </a:moveTo>
                <a:lnTo>
                  <a:pt x="1926999" y="0"/>
                </a:lnTo>
                <a:lnTo>
                  <a:pt x="1926999" y="481750"/>
                </a:lnTo>
                <a:lnTo>
                  <a:pt x="0" y="481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238328" y="7667313"/>
            <a:ext cx="1926999" cy="481750"/>
          </a:xfrm>
          <a:custGeom>
            <a:avLst/>
            <a:gdLst/>
            <a:ahLst/>
            <a:cxnLst/>
            <a:rect l="l" t="t" r="r" b="b"/>
            <a:pathLst>
              <a:path w="1926999" h="481750">
                <a:moveTo>
                  <a:pt x="0" y="0"/>
                </a:moveTo>
                <a:lnTo>
                  <a:pt x="1926999" y="0"/>
                </a:lnTo>
                <a:lnTo>
                  <a:pt x="1926999" y="481749"/>
                </a:lnTo>
                <a:lnTo>
                  <a:pt x="0" y="4817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765323" y="2779024"/>
            <a:ext cx="10960748" cy="1052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74"/>
              </a:lnSpc>
            </a:pPr>
            <a:r>
              <a:rPr lang="en-US" sz="8450" dirty="0" err="1">
                <a:solidFill>
                  <a:srgbClr val="3D42BE"/>
                </a:solidFill>
                <a:latin typeface="Paytone One"/>
              </a:rPr>
              <a:t>mục</a:t>
            </a:r>
            <a:r>
              <a:rPr lang="en-US" sz="8450" dirty="0">
                <a:solidFill>
                  <a:srgbClr val="3D42BE"/>
                </a:solidFill>
                <a:latin typeface="Paytone One"/>
              </a:rPr>
              <a:t> </a:t>
            </a:r>
            <a:r>
              <a:rPr lang="en-US" sz="8450" dirty="0" err="1">
                <a:solidFill>
                  <a:srgbClr val="3D42BE"/>
                </a:solidFill>
                <a:latin typeface="Paytone One"/>
              </a:rPr>
              <a:t>tiêu</a:t>
            </a:r>
            <a:r>
              <a:rPr lang="en-US" sz="8450" dirty="0">
                <a:solidFill>
                  <a:srgbClr val="3D42BE"/>
                </a:solidFill>
                <a:latin typeface="Paytone One"/>
              </a:rPr>
              <a:t> </a:t>
            </a:r>
            <a:r>
              <a:rPr lang="en-US" sz="8450" dirty="0" err="1">
                <a:solidFill>
                  <a:srgbClr val="3D42BE"/>
                </a:solidFill>
                <a:latin typeface="Paytone One"/>
              </a:rPr>
              <a:t>ứng</a:t>
            </a:r>
            <a:r>
              <a:rPr lang="en-US" sz="8450" dirty="0">
                <a:solidFill>
                  <a:srgbClr val="3D42BE"/>
                </a:solidFill>
                <a:latin typeface="Paytone One"/>
              </a:rPr>
              <a:t> </a:t>
            </a:r>
            <a:r>
              <a:rPr lang="en-US" sz="8450" dirty="0" err="1">
                <a:solidFill>
                  <a:srgbClr val="3D42BE"/>
                </a:solidFill>
                <a:latin typeface="Paytone One"/>
              </a:rPr>
              <a:t>dụng</a:t>
            </a:r>
            <a:endParaRPr lang="en-US" sz="8450" dirty="0">
              <a:solidFill>
                <a:srgbClr val="3D42BE"/>
              </a:solidFill>
              <a:latin typeface="Paytone One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-5402174" y="-6222578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4" y="0"/>
                </a:lnTo>
                <a:lnTo>
                  <a:pt x="11750064" y="11732015"/>
                </a:lnTo>
                <a:lnTo>
                  <a:pt x="0" y="117320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462639" y="9196812"/>
            <a:ext cx="2409953" cy="1304387"/>
          </a:xfrm>
          <a:custGeom>
            <a:avLst/>
            <a:gdLst/>
            <a:ahLst/>
            <a:cxnLst/>
            <a:rect l="l" t="t" r="r" b="b"/>
            <a:pathLst>
              <a:path w="2409953" h="1304387">
                <a:moveTo>
                  <a:pt x="0" y="0"/>
                </a:moveTo>
                <a:lnTo>
                  <a:pt x="2409953" y="0"/>
                </a:lnTo>
                <a:lnTo>
                  <a:pt x="2409953" y="1304387"/>
                </a:lnTo>
                <a:lnTo>
                  <a:pt x="0" y="13043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B3B101-CE94-4921-909C-CB5CE54EC297}"/>
              </a:ext>
            </a:extLst>
          </p:cNvPr>
          <p:cNvSpPr/>
          <p:nvPr/>
        </p:nvSpPr>
        <p:spPr>
          <a:xfrm>
            <a:off x="4431913" y="5143500"/>
            <a:ext cx="8374982" cy="18006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l">
              <a:buAutoNum type="arabicPeriod"/>
            </a:pPr>
            <a:r>
              <a:rPr lang="vi-VN" sz="3600" b="1" i="0" dirty="0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  <a:ea typeface="Cambria" panose="02040503050406030204" pitchFamily="18" charset="0"/>
              </a:rPr>
              <a:t>Xây dựng và củng cố hình ảnh thương hiệu</a:t>
            </a:r>
            <a:endParaRPr lang="en-US" sz="3600" b="1" i="0" dirty="0">
              <a:solidFill>
                <a:srgbClr val="021A67"/>
              </a:solidFill>
              <a:effectLst/>
              <a:latin typeface="Bahnschrift SemiBold SemiConden" panose="020B0502040204020203" pitchFamily="34" charset="0"/>
              <a:ea typeface="Cambria" panose="02040503050406030204" pitchFamily="18" charset="0"/>
            </a:endParaRPr>
          </a:p>
          <a:p>
            <a:pPr marL="342900" indent="-342900">
              <a:buFontTx/>
              <a:buAutoNum type="arabicPeriod"/>
            </a:pPr>
            <a:r>
              <a:rPr lang="en-US" sz="3600" b="1" i="0" dirty="0" err="1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Ứng</a:t>
            </a:r>
            <a:r>
              <a:rPr lang="en-US" sz="3600" b="1" i="0" dirty="0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 </a:t>
            </a:r>
            <a:r>
              <a:rPr lang="en-US" sz="3600" b="1" i="0" dirty="0" err="1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dụng</a:t>
            </a:r>
            <a:r>
              <a:rPr lang="en-US" sz="3600" b="1" i="0" dirty="0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 </a:t>
            </a:r>
            <a:r>
              <a:rPr lang="en-US" sz="3600" b="1" i="0" dirty="0" err="1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bán</a:t>
            </a:r>
            <a:r>
              <a:rPr lang="en-US" sz="3600" b="1" i="0" dirty="0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 </a:t>
            </a:r>
            <a:r>
              <a:rPr lang="en-US" sz="3600" b="1" i="0" dirty="0" err="1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hàng</a:t>
            </a:r>
            <a:r>
              <a:rPr lang="en-US" sz="3600" b="1" i="0" dirty="0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 </a:t>
            </a:r>
            <a:r>
              <a:rPr lang="en-US" sz="3600" b="1" i="0" dirty="0" err="1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trên</a:t>
            </a:r>
            <a:r>
              <a:rPr lang="en-US" sz="3600" b="1" i="0" dirty="0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 </a:t>
            </a:r>
            <a:r>
              <a:rPr lang="en-US" sz="3600" b="1" i="0" dirty="0" err="1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điện</a:t>
            </a:r>
            <a:r>
              <a:rPr lang="en-US" sz="3600" b="1" i="0" dirty="0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 </a:t>
            </a:r>
            <a:r>
              <a:rPr lang="en-US" sz="3600" b="1" i="0" dirty="0" err="1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thoại</a:t>
            </a:r>
            <a:r>
              <a:rPr lang="en-US" sz="3600" b="1" i="0" dirty="0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 </a:t>
            </a:r>
            <a:r>
              <a:rPr lang="en-US" sz="3600" b="1" i="0" dirty="0" err="1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giúp</a:t>
            </a:r>
            <a:r>
              <a:rPr lang="en-US" sz="3600" b="1" i="0" dirty="0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 </a:t>
            </a:r>
            <a:r>
              <a:rPr lang="en-US" sz="3600" b="1" i="0" dirty="0" err="1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tăng</a:t>
            </a:r>
            <a:r>
              <a:rPr lang="en-US" sz="3600" b="1" i="0" dirty="0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 </a:t>
            </a:r>
            <a:r>
              <a:rPr lang="en-US" sz="3600" b="1" i="0" dirty="0" err="1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doanh</a:t>
            </a:r>
            <a:r>
              <a:rPr lang="en-US" sz="3600" b="1" i="0" dirty="0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 </a:t>
            </a:r>
            <a:r>
              <a:rPr lang="en-US" sz="3600" b="1" i="0" dirty="0" err="1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thu</a:t>
            </a:r>
            <a:endParaRPr lang="en-US" sz="3600" b="1" i="0" dirty="0">
              <a:solidFill>
                <a:srgbClr val="021A67"/>
              </a:solidFill>
              <a:effectLst/>
              <a:latin typeface="Bahnschrift SemiBold SemiConden" panose="020B0502040204020203" pitchFamily="34" charset="0"/>
            </a:endParaRPr>
          </a:p>
          <a:p>
            <a:pPr marL="342900" indent="-342900" algn="l">
              <a:buAutoNum type="arabicPeriod"/>
            </a:pPr>
            <a:r>
              <a:rPr lang="vi-VN" sz="3600" b="1" i="0" dirty="0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Cải thiện mức độ tương tác của khách hàng</a:t>
            </a:r>
            <a:endParaRPr lang="en-US" sz="3600" b="1" i="0" dirty="0">
              <a:solidFill>
                <a:srgbClr val="021A67"/>
              </a:solidFill>
              <a:effectLst/>
              <a:latin typeface="Bahnschrift SemiBold SemiConden" panose="020B0502040204020203" pitchFamily="34" charset="0"/>
            </a:endParaRPr>
          </a:p>
          <a:p>
            <a:pPr marL="342900" indent="-342900">
              <a:buFontTx/>
              <a:buAutoNum type="arabicPeriod"/>
            </a:pPr>
            <a:r>
              <a:rPr lang="en-US" sz="3600" b="1" i="0" dirty="0" err="1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Quảng</a:t>
            </a:r>
            <a:r>
              <a:rPr lang="en-US" sz="3600" b="1" i="0" dirty="0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 </a:t>
            </a:r>
            <a:r>
              <a:rPr lang="en-US" sz="3600" b="1" i="0" dirty="0" err="1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cáo</a:t>
            </a:r>
            <a:r>
              <a:rPr lang="en-US" sz="3600" b="1" i="0" dirty="0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 </a:t>
            </a:r>
            <a:r>
              <a:rPr lang="en-US" sz="3600" b="1" i="0" dirty="0" err="1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sản</a:t>
            </a:r>
            <a:r>
              <a:rPr lang="en-US" sz="3600" b="1" i="0" dirty="0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 </a:t>
            </a:r>
            <a:r>
              <a:rPr lang="en-US" sz="3600" b="1" i="0" dirty="0" err="1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phẩm</a:t>
            </a:r>
            <a:r>
              <a:rPr lang="en-US" sz="3600" b="1" i="0" dirty="0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 </a:t>
            </a:r>
            <a:r>
              <a:rPr lang="en-US" sz="3600" b="1" i="0" dirty="0" err="1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của</a:t>
            </a:r>
            <a:r>
              <a:rPr lang="en-US" sz="3600" b="1" i="0" dirty="0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 </a:t>
            </a:r>
            <a:r>
              <a:rPr lang="en-US" sz="3600" b="1" i="0" dirty="0" err="1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cửa</a:t>
            </a:r>
            <a:r>
              <a:rPr lang="en-US" sz="3600" b="1" i="0" dirty="0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 hang</a:t>
            </a:r>
          </a:p>
          <a:p>
            <a:pPr marL="342900" indent="-342900">
              <a:buFontTx/>
              <a:buAutoNum type="arabicPeriod"/>
            </a:pPr>
            <a:r>
              <a:rPr lang="en-US" sz="3600" b="1" i="0" dirty="0" err="1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Tiếp</a:t>
            </a:r>
            <a:r>
              <a:rPr lang="en-US" sz="3600" b="1" i="0" dirty="0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 </a:t>
            </a:r>
            <a:r>
              <a:rPr lang="en-US" sz="3600" b="1" i="0" dirty="0" err="1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thị</a:t>
            </a:r>
            <a:r>
              <a:rPr lang="en-US" sz="3600" b="1" i="0" dirty="0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 </a:t>
            </a:r>
            <a:r>
              <a:rPr lang="en-US" sz="3600" b="1" i="0" dirty="0" err="1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lại</a:t>
            </a:r>
            <a:r>
              <a:rPr lang="en-US" sz="3600" b="1" i="0" dirty="0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 </a:t>
            </a:r>
            <a:r>
              <a:rPr lang="en-US" sz="3600" b="1" i="0" dirty="0" err="1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với</a:t>
            </a:r>
            <a:r>
              <a:rPr lang="en-US" sz="3600" b="1" i="0" dirty="0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 </a:t>
            </a:r>
            <a:r>
              <a:rPr lang="en-US" sz="3600" b="1" i="0" dirty="0" err="1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ứng</a:t>
            </a:r>
            <a:r>
              <a:rPr lang="en-US" sz="3600" b="1" i="0" dirty="0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 </a:t>
            </a:r>
            <a:r>
              <a:rPr lang="en-US" sz="3600" b="1" i="0" dirty="0" err="1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dụng</a:t>
            </a:r>
            <a:r>
              <a:rPr lang="en-US" sz="3600" b="1" i="0" dirty="0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 </a:t>
            </a:r>
            <a:r>
              <a:rPr lang="en-US" sz="3600" b="1" i="0" dirty="0" err="1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bán</a:t>
            </a:r>
            <a:r>
              <a:rPr lang="en-US" sz="3600" b="1" i="0" dirty="0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 </a:t>
            </a:r>
            <a:r>
              <a:rPr lang="en-US" sz="3600" b="1" i="0" dirty="0" err="1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hàng</a:t>
            </a:r>
            <a:r>
              <a:rPr lang="en-US" sz="3600" b="1" i="0" dirty="0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 </a:t>
            </a:r>
            <a:r>
              <a:rPr lang="en-US" sz="3600" b="1" i="0" dirty="0" err="1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trên</a:t>
            </a:r>
            <a:r>
              <a:rPr lang="en-US" sz="3600" b="1" i="0" dirty="0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 </a:t>
            </a:r>
            <a:r>
              <a:rPr lang="en-US" sz="3600" b="1" i="0" dirty="0" err="1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điện</a:t>
            </a:r>
            <a:r>
              <a:rPr lang="en-US" sz="3600" b="1" i="0" dirty="0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 </a:t>
            </a:r>
            <a:r>
              <a:rPr lang="en-US" sz="3600" b="1" i="0" dirty="0" err="1">
                <a:solidFill>
                  <a:srgbClr val="021A67"/>
                </a:solidFill>
                <a:effectLst/>
                <a:latin typeface="Bahnschrift SemiBold SemiConden" panose="020B0502040204020203" pitchFamily="34" charset="0"/>
              </a:rPr>
              <a:t>thoại</a:t>
            </a:r>
            <a:endParaRPr lang="en-US" sz="3600" b="1" i="0" dirty="0">
              <a:solidFill>
                <a:srgbClr val="021A67"/>
              </a:solidFill>
              <a:effectLst/>
              <a:latin typeface="Bahnschrift SemiBold SemiConden" panose="020B0502040204020203" pitchFamily="34" charset="0"/>
            </a:endParaRPr>
          </a:p>
          <a:p>
            <a:pPr marL="342900" indent="-342900" algn="l">
              <a:buAutoNum type="arabicPeriod"/>
            </a:pPr>
            <a:endParaRPr lang="vi-VN" b="1" i="0" dirty="0">
              <a:solidFill>
                <a:srgbClr val="021A67"/>
              </a:solidFill>
              <a:effectLst/>
              <a:latin typeface="Inter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0632" y="0"/>
            <a:ext cx="19902457" cy="8371636"/>
            <a:chOff x="0" y="-66675"/>
            <a:chExt cx="5241799" cy="22048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41799" cy="2138200"/>
            </a:xfrm>
            <a:custGeom>
              <a:avLst/>
              <a:gdLst/>
              <a:ahLst/>
              <a:cxnLst/>
              <a:rect l="l" t="t" r="r" b="b"/>
              <a:pathLst>
                <a:path w="5241799" h="2138200">
                  <a:moveTo>
                    <a:pt x="0" y="0"/>
                  </a:moveTo>
                  <a:lnTo>
                    <a:pt x="5241799" y="0"/>
                  </a:lnTo>
                  <a:lnTo>
                    <a:pt x="5241799" y="2138200"/>
                  </a:lnTo>
                  <a:lnTo>
                    <a:pt x="0" y="2138200"/>
                  </a:lnTo>
                  <a:close/>
                </a:path>
              </a:pathLst>
            </a:custGeom>
            <a:solidFill>
              <a:srgbClr val="3D42B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5241799" cy="2204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1384268" y="-6999872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4" y="0"/>
                </a:lnTo>
                <a:lnTo>
                  <a:pt x="11750064" y="11732015"/>
                </a:lnTo>
                <a:lnTo>
                  <a:pt x="0" y="11732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7834980" y="2018171"/>
            <a:ext cx="1905617" cy="190561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385943" y="2284356"/>
            <a:ext cx="7311258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15"/>
              </a:lnSpc>
            </a:pPr>
            <a:r>
              <a:rPr lang="en-US" sz="8800" dirty="0" err="1">
                <a:solidFill>
                  <a:srgbClr val="FFFFFF"/>
                </a:solidFill>
                <a:latin typeface="SVN-SAF" panose="02040603050506020204" pitchFamily="18" charset="0"/>
              </a:rPr>
              <a:t>Thư</a:t>
            </a:r>
            <a:r>
              <a:rPr lang="en-US" sz="8800" dirty="0">
                <a:solidFill>
                  <a:srgbClr val="FFFFFF"/>
                </a:solidFill>
                <a:latin typeface="SVN-SAF" panose="02040603050506020204" pitchFamily="18" charset="0"/>
              </a:rPr>
              <a:t> </a:t>
            </a:r>
            <a:r>
              <a:rPr lang="en-US" sz="8800" dirty="0" err="1">
                <a:solidFill>
                  <a:srgbClr val="FFFFFF"/>
                </a:solidFill>
                <a:latin typeface="SVN-SAF" panose="02040603050506020204" pitchFamily="18" charset="0"/>
              </a:rPr>
              <a:t>viện</a:t>
            </a:r>
            <a:endParaRPr lang="en-US" sz="8800" dirty="0">
              <a:solidFill>
                <a:srgbClr val="FFFFFF"/>
              </a:solidFill>
              <a:latin typeface="SVN-SAF" panose="02040603050506020204" pitchFamily="18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449100" y="4429163"/>
            <a:ext cx="4792122" cy="374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4400" dirty="0">
                <a:solidFill>
                  <a:srgbClr val="FFFFFF"/>
                </a:solidFill>
                <a:latin typeface="SVN-Cookie" panose="020B0606040200020203" pitchFamily="34" charset="0"/>
              </a:rPr>
              <a:t>Google Maps API</a:t>
            </a:r>
          </a:p>
          <a:p>
            <a:pPr>
              <a:lnSpc>
                <a:spcPts val="4199"/>
              </a:lnSpc>
            </a:pPr>
            <a:r>
              <a:rPr lang="en-US" sz="4400" dirty="0">
                <a:solidFill>
                  <a:srgbClr val="FFFFFF"/>
                </a:solidFill>
                <a:latin typeface="SVN-Cookie" panose="020B0606040200020203" pitchFamily="34" charset="0"/>
              </a:rPr>
              <a:t>Firebase</a:t>
            </a:r>
          </a:p>
          <a:p>
            <a:pPr>
              <a:lnSpc>
                <a:spcPts val="4199"/>
              </a:lnSpc>
            </a:pPr>
            <a:r>
              <a:rPr lang="en-US" sz="4400" dirty="0">
                <a:solidFill>
                  <a:srgbClr val="FFFFFF"/>
                </a:solidFill>
                <a:latin typeface="SVN-Cookie" panose="020B0606040200020203" pitchFamily="34" charset="0"/>
              </a:rPr>
              <a:t>Google Authenticator</a:t>
            </a:r>
          </a:p>
          <a:p>
            <a:pPr>
              <a:lnSpc>
                <a:spcPts val="4199"/>
              </a:lnSpc>
            </a:pPr>
            <a:r>
              <a:rPr lang="en-US" sz="4400" dirty="0">
                <a:solidFill>
                  <a:srgbClr val="FFFFFF"/>
                </a:solidFill>
                <a:latin typeface="SVN-Cookie" panose="020B0606040200020203" pitchFamily="34" charset="0"/>
              </a:rPr>
              <a:t>….</a:t>
            </a:r>
          </a:p>
          <a:p>
            <a:pPr>
              <a:lnSpc>
                <a:spcPts val="4199"/>
              </a:lnSpc>
            </a:pPr>
            <a:endParaRPr lang="en-US" sz="4400" dirty="0">
              <a:solidFill>
                <a:srgbClr val="FFFFFF"/>
              </a:solidFill>
              <a:latin typeface="SVN-Cookie" panose="020B0606040200020203" pitchFamily="34" charset="0"/>
            </a:endParaRPr>
          </a:p>
          <a:p>
            <a:pPr>
              <a:lnSpc>
                <a:spcPts val="4199"/>
              </a:lnSpc>
            </a:pPr>
            <a:r>
              <a:rPr lang="en-US" sz="4400" dirty="0" err="1">
                <a:solidFill>
                  <a:srgbClr val="FFFFFF"/>
                </a:solidFill>
                <a:latin typeface="SVN-Cookie" panose="020B0606040200020203" pitchFamily="34" charset="0"/>
              </a:rPr>
              <a:t>Ngôn</a:t>
            </a:r>
            <a:r>
              <a:rPr lang="en-US" sz="4400" dirty="0">
                <a:solidFill>
                  <a:srgbClr val="FFFFFF"/>
                </a:solidFill>
                <a:latin typeface="SVN-Cookie" panose="020B0606040200020203" pitchFamily="34" charset="0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SVN-Cookie" panose="020B0606040200020203" pitchFamily="34" charset="0"/>
              </a:rPr>
              <a:t>ngữ</a:t>
            </a:r>
            <a:r>
              <a:rPr lang="en-US" sz="4400" dirty="0">
                <a:solidFill>
                  <a:srgbClr val="FFFFFF"/>
                </a:solidFill>
                <a:latin typeface="SVN-Cookie" panose="020B0606040200020203" pitchFamily="34" charset="0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SVN-Cookie" panose="020B0606040200020203" pitchFamily="34" charset="0"/>
              </a:rPr>
              <a:t>sử</a:t>
            </a:r>
            <a:r>
              <a:rPr lang="en-US" sz="4400" dirty="0">
                <a:solidFill>
                  <a:srgbClr val="FFFFFF"/>
                </a:solidFill>
                <a:latin typeface="SVN-Cookie" panose="020B0606040200020203" pitchFamily="34" charset="0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SVN-Cookie" panose="020B0606040200020203" pitchFamily="34" charset="0"/>
              </a:rPr>
              <a:t>dụng</a:t>
            </a:r>
            <a:r>
              <a:rPr lang="en-US" sz="4400" dirty="0">
                <a:solidFill>
                  <a:srgbClr val="FFFFFF"/>
                </a:solidFill>
                <a:latin typeface="SVN-Cookie" panose="020B0606040200020203" pitchFamily="34" charset="0"/>
              </a:rPr>
              <a:t>: Java</a:t>
            </a:r>
          </a:p>
          <a:p>
            <a:pPr>
              <a:lnSpc>
                <a:spcPts val="4199"/>
              </a:lnSpc>
            </a:pPr>
            <a:endParaRPr lang="en-US" sz="2999" dirty="0">
              <a:solidFill>
                <a:srgbClr val="FFFFFF"/>
              </a:solidFill>
              <a:latin typeface="Poppi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8745200" y="5912387"/>
            <a:ext cx="7745329" cy="426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endParaRPr lang="en-US" sz="2499" dirty="0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15" name="AutoShape 15"/>
          <p:cNvSpPr/>
          <p:nvPr/>
        </p:nvSpPr>
        <p:spPr>
          <a:xfrm>
            <a:off x="8385942" y="9023350"/>
            <a:ext cx="8835258" cy="6350"/>
          </a:xfrm>
          <a:prstGeom prst="line">
            <a:avLst/>
          </a:prstGeom>
          <a:ln w="4762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026" name="Picture 2" descr="Android Bài 3: Tạo Mới Project &amp; Làm Quen Với Android Studio">
            <a:extLst>
              <a:ext uri="{FF2B5EF4-FFF2-40B4-BE49-F238E27FC236}">
                <a16:creationId xmlns:a16="http://schemas.microsoft.com/office/drawing/2014/main" id="{B66FEC82-FF29-4BD1-A21F-2CE16DED8A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8" t="-870" r="27880"/>
          <a:stretch/>
        </p:blipFill>
        <p:spPr bwMode="auto">
          <a:xfrm>
            <a:off x="-149400" y="-132367"/>
            <a:ext cx="6940019" cy="105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3">
            <a:extLst>
              <a:ext uri="{FF2B5EF4-FFF2-40B4-BE49-F238E27FC236}">
                <a16:creationId xmlns:a16="http://schemas.microsoft.com/office/drawing/2014/main" id="{4E1C9D30-76EB-4174-BCFC-200FD3FE2FEF}"/>
              </a:ext>
            </a:extLst>
          </p:cNvPr>
          <p:cNvSpPr txBox="1"/>
          <p:nvPr/>
        </p:nvSpPr>
        <p:spPr>
          <a:xfrm>
            <a:off x="8385942" y="5318640"/>
            <a:ext cx="4792122" cy="466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endParaRPr lang="en-US" sz="2999" dirty="0">
              <a:solidFill>
                <a:srgbClr val="FFFFFF"/>
              </a:solidFill>
              <a:latin typeface="SVN-Cookies" panose="020406030505060202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812962" cy="10287000"/>
            <a:chOff x="0" y="0"/>
            <a:chExt cx="13083949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3256" r="23256"/>
            <a:stretch>
              <a:fillRect/>
            </a:stretch>
          </p:blipFill>
          <p:spPr>
            <a:xfrm>
              <a:off x="0" y="0"/>
              <a:ext cx="13083949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6413974" y="1104900"/>
            <a:ext cx="12127118" cy="7488936"/>
            <a:chOff x="0" y="0"/>
            <a:chExt cx="4424006" cy="27319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24006" cy="2731984"/>
            </a:xfrm>
            <a:custGeom>
              <a:avLst/>
              <a:gdLst/>
              <a:ahLst/>
              <a:cxnLst/>
              <a:rect l="l" t="t" r="r" b="b"/>
              <a:pathLst>
                <a:path w="4424006" h="2731984">
                  <a:moveTo>
                    <a:pt x="4299546" y="2731984"/>
                  </a:moveTo>
                  <a:lnTo>
                    <a:pt x="124460" y="2731984"/>
                  </a:lnTo>
                  <a:cubicBezTo>
                    <a:pt x="55880" y="2731984"/>
                    <a:pt x="0" y="2676104"/>
                    <a:pt x="0" y="26075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99546" y="0"/>
                  </a:lnTo>
                  <a:cubicBezTo>
                    <a:pt x="4368126" y="0"/>
                    <a:pt x="4424006" y="55880"/>
                    <a:pt x="4424006" y="124460"/>
                  </a:cubicBezTo>
                  <a:lnTo>
                    <a:pt x="4424006" y="2607524"/>
                  </a:lnTo>
                  <a:cubicBezTo>
                    <a:pt x="4424006" y="2676104"/>
                    <a:pt x="4368126" y="2731984"/>
                    <a:pt x="4299546" y="2731984"/>
                  </a:cubicBezTo>
                  <a:close/>
                </a:path>
              </a:pathLst>
            </a:custGeom>
            <a:solidFill>
              <a:srgbClr val="3D42BE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042960" y="2572923"/>
            <a:ext cx="1724796" cy="172479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479830" y="2991632"/>
            <a:ext cx="9442873" cy="845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12"/>
              </a:lnSpc>
            </a:pPr>
            <a:r>
              <a:rPr lang="en-US" sz="6644" dirty="0" err="1">
                <a:solidFill>
                  <a:srgbClr val="FFFFFF"/>
                </a:solidFill>
                <a:latin typeface="Paytone One"/>
              </a:rPr>
              <a:t>Phân</a:t>
            </a:r>
            <a:r>
              <a:rPr lang="en-US" sz="6644" dirty="0">
                <a:solidFill>
                  <a:srgbClr val="FFFFFF"/>
                </a:solidFill>
                <a:latin typeface="Paytone One"/>
              </a:rPr>
              <a:t> </a:t>
            </a:r>
            <a:r>
              <a:rPr lang="en-US" sz="6644" dirty="0" err="1">
                <a:solidFill>
                  <a:srgbClr val="FFFFFF"/>
                </a:solidFill>
                <a:latin typeface="Paytone One"/>
              </a:rPr>
              <a:t>loại</a:t>
            </a:r>
            <a:r>
              <a:rPr lang="en-US" sz="6644" dirty="0">
                <a:solidFill>
                  <a:srgbClr val="FFFFFF"/>
                </a:solidFill>
                <a:latin typeface="Paytone One"/>
              </a:rPr>
              <a:t> </a:t>
            </a:r>
            <a:r>
              <a:rPr lang="en-US" sz="6644" dirty="0" err="1">
                <a:solidFill>
                  <a:srgbClr val="FFFFFF"/>
                </a:solidFill>
                <a:latin typeface="Paytone One"/>
              </a:rPr>
              <a:t>đối</a:t>
            </a:r>
            <a:r>
              <a:rPr lang="en-US" sz="6644" dirty="0">
                <a:solidFill>
                  <a:srgbClr val="FFFFFF"/>
                </a:solidFill>
                <a:latin typeface="Paytone One"/>
              </a:rPr>
              <a:t> </a:t>
            </a:r>
            <a:r>
              <a:rPr lang="en-US" sz="6644" dirty="0" err="1">
                <a:solidFill>
                  <a:srgbClr val="FFFFFF"/>
                </a:solidFill>
                <a:latin typeface="Paytone One"/>
              </a:rPr>
              <a:t>tượng</a:t>
            </a:r>
            <a:endParaRPr lang="en-US" sz="6644" dirty="0">
              <a:solidFill>
                <a:srgbClr val="FFFFFF"/>
              </a:solidFill>
              <a:latin typeface="Paytone One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812962" y="4489475"/>
            <a:ext cx="7152500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15687" lvl="1" indent="-742950">
              <a:lnSpc>
                <a:spcPts val="5079"/>
              </a:lnSpc>
              <a:buAutoNum type="arabicPeriod"/>
            </a:pPr>
            <a:r>
              <a:rPr lang="en-US" sz="4379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User (</a:t>
            </a:r>
            <a:r>
              <a:rPr lang="en-US" sz="4379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Người</a:t>
            </a:r>
            <a:r>
              <a:rPr lang="en-US" sz="4379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379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sử</a:t>
            </a:r>
            <a:r>
              <a:rPr lang="en-US" sz="4379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379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dụng</a:t>
            </a:r>
            <a:r>
              <a:rPr lang="en-US" sz="4379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marL="1215687" lvl="1" indent="-742950">
              <a:lnSpc>
                <a:spcPts val="5079"/>
              </a:lnSpc>
              <a:buAutoNum type="arabicPeriod"/>
            </a:pPr>
            <a:r>
              <a:rPr lang="en-US" sz="4379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Admin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106934" y="9593756"/>
            <a:ext cx="1689695" cy="914547"/>
          </a:xfrm>
          <a:custGeom>
            <a:avLst/>
            <a:gdLst/>
            <a:ahLst/>
            <a:cxnLst/>
            <a:rect l="l" t="t" r="r" b="b"/>
            <a:pathLst>
              <a:path w="1689695" h="914547">
                <a:moveTo>
                  <a:pt x="0" y="0"/>
                </a:moveTo>
                <a:lnTo>
                  <a:pt x="1689694" y="0"/>
                </a:lnTo>
                <a:lnTo>
                  <a:pt x="1689694" y="914547"/>
                </a:lnTo>
                <a:lnTo>
                  <a:pt x="0" y="9145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2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-5349240" y="-6210300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4" y="0"/>
                </a:lnTo>
                <a:lnTo>
                  <a:pt x="11750064" y="11732015"/>
                </a:lnTo>
                <a:lnTo>
                  <a:pt x="0" y="11732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46026" y="1632806"/>
            <a:ext cx="1905617" cy="190561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807562" y="9282112"/>
            <a:ext cx="8748150" cy="23812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424678" y="1905187"/>
            <a:ext cx="10733438" cy="1410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28"/>
              </a:lnSpc>
            </a:pPr>
            <a:r>
              <a:rPr lang="en-US" sz="8234" dirty="0">
                <a:solidFill>
                  <a:srgbClr val="FFFFFF"/>
                </a:solidFill>
                <a:latin typeface="Paytone One"/>
              </a:rPr>
              <a:t> #1    User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75194" y="3549606"/>
            <a:ext cx="7052316" cy="639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8"/>
              </a:lnSpc>
            </a:pPr>
            <a:r>
              <a:rPr lang="en-US" sz="4155" dirty="0" err="1">
                <a:solidFill>
                  <a:srgbClr val="FFBD59"/>
                </a:solidFill>
                <a:latin typeface="SVN-Square" panose="02040603050506020204" pitchFamily="18" charset="0"/>
              </a:rPr>
              <a:t>Các</a:t>
            </a:r>
            <a:r>
              <a:rPr lang="en-US" sz="4155" dirty="0">
                <a:solidFill>
                  <a:srgbClr val="FFBD59"/>
                </a:solidFill>
                <a:latin typeface="SVN-Square" panose="02040603050506020204" pitchFamily="18" charset="0"/>
              </a:rPr>
              <a:t> </a:t>
            </a:r>
            <a:r>
              <a:rPr lang="en-US" sz="4155" dirty="0" err="1">
                <a:solidFill>
                  <a:srgbClr val="FFBD59"/>
                </a:solidFill>
                <a:latin typeface="SVN-Square" panose="02040603050506020204" pitchFamily="18" charset="0"/>
              </a:rPr>
              <a:t>chức</a:t>
            </a:r>
            <a:r>
              <a:rPr lang="en-US" sz="4155" dirty="0">
                <a:solidFill>
                  <a:srgbClr val="FFBD59"/>
                </a:solidFill>
                <a:latin typeface="SVN-Square" panose="02040603050506020204" pitchFamily="18" charset="0"/>
              </a:rPr>
              <a:t> </a:t>
            </a:r>
            <a:r>
              <a:rPr lang="en-US" sz="4155" dirty="0" err="1">
                <a:solidFill>
                  <a:srgbClr val="FFBD59"/>
                </a:solidFill>
                <a:latin typeface="SVN-Square" panose="02040603050506020204" pitchFamily="18" charset="0"/>
              </a:rPr>
              <a:t>năng</a:t>
            </a:r>
            <a:r>
              <a:rPr lang="en-US" sz="4155" dirty="0">
                <a:solidFill>
                  <a:srgbClr val="FFBD59"/>
                </a:solidFill>
                <a:latin typeface="SVN-Square" panose="02040603050506020204" pitchFamily="18" charset="0"/>
              </a:rPr>
              <a:t> </a:t>
            </a:r>
            <a:r>
              <a:rPr lang="en-US" sz="4155" dirty="0" err="1">
                <a:solidFill>
                  <a:srgbClr val="FFBD59"/>
                </a:solidFill>
                <a:latin typeface="SVN-Square" panose="02040603050506020204" pitchFamily="18" charset="0"/>
              </a:rPr>
              <a:t>chính</a:t>
            </a:r>
            <a:endParaRPr lang="en-US" sz="4155" dirty="0">
              <a:solidFill>
                <a:srgbClr val="FFBD59"/>
              </a:solidFill>
              <a:latin typeface="SVN-Square" panose="02040603050506020204" pitchFamily="18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896126" y="4498283"/>
            <a:ext cx="9157602" cy="4001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0784" lvl="1" indent="-365392">
              <a:lnSpc>
                <a:spcPts val="3926"/>
              </a:lnSpc>
              <a:buFont typeface="Arial"/>
              <a:buChar char="•"/>
            </a:pPr>
            <a:r>
              <a:rPr lang="en-US" sz="3384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Đăng</a:t>
            </a:r>
            <a:r>
              <a:rPr lang="en-US" sz="3384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384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nhập</a:t>
            </a:r>
            <a:r>
              <a:rPr lang="en-US" sz="3384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3384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đăng</a:t>
            </a:r>
            <a:r>
              <a:rPr lang="en-US" sz="3384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384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ký</a:t>
            </a:r>
            <a:endParaRPr lang="en-US" sz="3384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30784" lvl="1" indent="-365392">
              <a:lnSpc>
                <a:spcPts val="3926"/>
              </a:lnSpc>
              <a:buFont typeface="Arial"/>
              <a:buChar char="•"/>
            </a:pPr>
            <a:r>
              <a:rPr lang="en-US" sz="3384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Xem</a:t>
            </a:r>
            <a:r>
              <a:rPr lang="en-US" sz="3384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384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sản</a:t>
            </a:r>
            <a:r>
              <a:rPr lang="en-US" sz="3384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384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phẩm</a:t>
            </a:r>
            <a:endParaRPr lang="en-US" sz="3384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30784" lvl="1" indent="-365392">
              <a:lnSpc>
                <a:spcPts val="3926"/>
              </a:lnSpc>
              <a:buFont typeface="Arial"/>
              <a:buChar char="•"/>
            </a:pPr>
            <a:r>
              <a:rPr lang="en-US" sz="3384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Tìm</a:t>
            </a:r>
            <a:r>
              <a:rPr lang="en-US" sz="3384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384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kiếm</a:t>
            </a:r>
            <a:r>
              <a:rPr lang="en-US" sz="3384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384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sản</a:t>
            </a:r>
            <a:r>
              <a:rPr lang="en-US" sz="3384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384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phẩm</a:t>
            </a:r>
            <a:endParaRPr lang="en-US" sz="3384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30784" lvl="1" indent="-365392">
              <a:lnSpc>
                <a:spcPts val="3926"/>
              </a:lnSpc>
              <a:buFont typeface="Arial"/>
              <a:buChar char="•"/>
            </a:pPr>
            <a:r>
              <a:rPr lang="en-US" sz="3384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Giỏ</a:t>
            </a:r>
            <a:r>
              <a:rPr lang="en-US" sz="3384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384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hàng</a:t>
            </a:r>
            <a:endParaRPr lang="en-US" sz="3384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30784" lvl="1" indent="-365392">
              <a:lnSpc>
                <a:spcPts val="3926"/>
              </a:lnSpc>
              <a:buFont typeface="Arial"/>
              <a:buChar char="•"/>
            </a:pPr>
            <a:r>
              <a:rPr lang="en-US" sz="3384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Mua </a:t>
            </a:r>
            <a:r>
              <a:rPr lang="en-US" sz="3384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hàng</a:t>
            </a:r>
            <a:endParaRPr lang="en-US" sz="3384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30784" lvl="1" indent="-365392">
              <a:lnSpc>
                <a:spcPts val="3926"/>
              </a:lnSpc>
              <a:buFont typeface="Arial"/>
              <a:buChar char="•"/>
            </a:pPr>
            <a:r>
              <a:rPr lang="en-US" sz="3384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Khuyến</a:t>
            </a:r>
            <a:r>
              <a:rPr lang="en-US" sz="3384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384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mãi</a:t>
            </a:r>
            <a:endParaRPr lang="en-US" sz="3384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30784" lvl="1" indent="-365392">
              <a:lnSpc>
                <a:spcPts val="3926"/>
              </a:lnSpc>
              <a:buFont typeface="Arial"/>
              <a:buChar char="•"/>
            </a:pPr>
            <a:r>
              <a:rPr lang="en-US" sz="3384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Thông</a:t>
            </a:r>
            <a:r>
              <a:rPr lang="en-US" sz="3384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tin </a:t>
            </a:r>
            <a:r>
              <a:rPr lang="en-US" sz="3384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cá</a:t>
            </a:r>
            <a:r>
              <a:rPr lang="en-US" sz="3384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384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nhân</a:t>
            </a:r>
            <a:endParaRPr lang="en-US" sz="3384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30784" lvl="1" indent="-365392">
              <a:lnSpc>
                <a:spcPts val="3926"/>
              </a:lnSpc>
              <a:buFont typeface="Arial"/>
              <a:buChar char="•"/>
            </a:pPr>
            <a:r>
              <a:rPr lang="en-US" sz="3384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Thông</a:t>
            </a:r>
            <a:r>
              <a:rPr lang="en-US" sz="3384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tin </a:t>
            </a:r>
            <a:r>
              <a:rPr lang="en-US" sz="3384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đơn</a:t>
            </a:r>
            <a:r>
              <a:rPr lang="en-US" sz="3384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384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hàng</a:t>
            </a:r>
            <a:endParaRPr lang="en-US" sz="3384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Freeform 27">
            <a:extLst>
              <a:ext uri="{FF2B5EF4-FFF2-40B4-BE49-F238E27FC236}">
                <a16:creationId xmlns:a16="http://schemas.microsoft.com/office/drawing/2014/main" id="{5081C1D6-3A2F-419B-81EA-71A5B4851719}"/>
              </a:ext>
            </a:extLst>
          </p:cNvPr>
          <p:cNvSpPr/>
          <p:nvPr/>
        </p:nvSpPr>
        <p:spPr>
          <a:xfrm rot="10800000">
            <a:off x="9144000" y="0"/>
            <a:ext cx="1927217" cy="1043106"/>
          </a:xfrm>
          <a:custGeom>
            <a:avLst/>
            <a:gdLst/>
            <a:ahLst/>
            <a:cxnLst/>
            <a:rect l="l" t="t" r="r" b="b"/>
            <a:pathLst>
              <a:path w="1927217" h="1043106">
                <a:moveTo>
                  <a:pt x="0" y="0"/>
                </a:moveTo>
                <a:lnTo>
                  <a:pt x="1927216" y="0"/>
                </a:lnTo>
                <a:lnTo>
                  <a:pt x="1927216" y="1043106"/>
                </a:lnTo>
                <a:lnTo>
                  <a:pt x="0" y="10431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486B12-EED3-4B3D-9665-11082EF2E5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05421" y="6870"/>
            <a:ext cx="5786437" cy="10286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1000" y="-228602"/>
            <a:ext cx="19902457" cy="10782302"/>
            <a:chOff x="0" y="0"/>
            <a:chExt cx="5241799" cy="18435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41799" cy="1843516"/>
            </a:xfrm>
            <a:custGeom>
              <a:avLst/>
              <a:gdLst/>
              <a:ahLst/>
              <a:cxnLst/>
              <a:rect l="l" t="t" r="r" b="b"/>
              <a:pathLst>
                <a:path w="5241799" h="1843516">
                  <a:moveTo>
                    <a:pt x="0" y="0"/>
                  </a:moveTo>
                  <a:lnTo>
                    <a:pt x="5241799" y="0"/>
                  </a:lnTo>
                  <a:lnTo>
                    <a:pt x="5241799" y="1843516"/>
                  </a:lnTo>
                  <a:lnTo>
                    <a:pt x="0" y="1843516"/>
                  </a:lnTo>
                  <a:close/>
                </a:path>
              </a:pathLst>
            </a:custGeom>
            <a:solidFill>
              <a:srgbClr val="3D42B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5241799" cy="19101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UTM Sharnay" panose="02040603050506020204" pitchFamily="18" charset="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-5572126" y="-6279007"/>
            <a:ext cx="11750064" cy="11732015"/>
          </a:xfrm>
          <a:custGeom>
            <a:avLst/>
            <a:gdLst/>
            <a:ahLst/>
            <a:cxnLst/>
            <a:rect l="l" t="t" r="r" b="b"/>
            <a:pathLst>
              <a:path w="11750064" h="11732015">
                <a:moveTo>
                  <a:pt x="0" y="0"/>
                </a:moveTo>
                <a:lnTo>
                  <a:pt x="11750064" y="0"/>
                </a:lnTo>
                <a:lnTo>
                  <a:pt x="11750064" y="11732015"/>
                </a:lnTo>
                <a:lnTo>
                  <a:pt x="0" y="11732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722773"/>
            <a:ext cx="1905617" cy="190561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2513815" y="9272588"/>
            <a:ext cx="958424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350663" y="851848"/>
            <a:ext cx="11910548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 dirty="0">
                <a:solidFill>
                  <a:srgbClr val="FFFFFF"/>
                </a:solidFill>
                <a:latin typeface="Paytone One"/>
              </a:rPr>
              <a:t>#2  </a:t>
            </a:r>
            <a:r>
              <a:rPr lang="en-US" sz="9000" dirty="0" err="1">
                <a:solidFill>
                  <a:srgbClr val="FFFFFF"/>
                </a:solidFill>
                <a:latin typeface="Paytone One"/>
              </a:rPr>
              <a:t>Nhà</a:t>
            </a:r>
            <a:r>
              <a:rPr lang="en-US" sz="9000" dirty="0">
                <a:solidFill>
                  <a:srgbClr val="FFFFFF"/>
                </a:solidFill>
                <a:latin typeface="Paytone One"/>
              </a:rPr>
              <a:t> </a:t>
            </a:r>
            <a:r>
              <a:rPr lang="en-US" sz="9000" dirty="0" err="1">
                <a:solidFill>
                  <a:srgbClr val="FFFFFF"/>
                </a:solidFill>
                <a:latin typeface="Paytone One"/>
              </a:rPr>
              <a:t>cung</a:t>
            </a:r>
            <a:r>
              <a:rPr lang="en-US" sz="9000" dirty="0">
                <a:solidFill>
                  <a:srgbClr val="FFFFFF"/>
                </a:solidFill>
                <a:latin typeface="Paytone One"/>
              </a:rPr>
              <a:t> </a:t>
            </a:r>
            <a:r>
              <a:rPr lang="en-US" sz="9000" dirty="0" err="1">
                <a:solidFill>
                  <a:srgbClr val="FFFFFF"/>
                </a:solidFill>
                <a:latin typeface="Paytone One"/>
              </a:rPr>
              <a:t>cấp</a:t>
            </a:r>
            <a:endParaRPr lang="en-US" sz="9000" dirty="0">
              <a:solidFill>
                <a:srgbClr val="FFFFFF"/>
              </a:solidFill>
              <a:latin typeface="Paytone One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579662" y="2837292"/>
            <a:ext cx="7052316" cy="655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8"/>
              </a:lnSpc>
            </a:pPr>
            <a:r>
              <a:rPr lang="en-US" sz="4155" dirty="0" err="1">
                <a:solidFill>
                  <a:srgbClr val="FFBD59"/>
                </a:solidFill>
                <a:latin typeface="SVN-Prima" panose="02040603050506020204" pitchFamily="18" charset="0"/>
              </a:rPr>
              <a:t>Các</a:t>
            </a:r>
            <a:r>
              <a:rPr lang="en-US" sz="4155" dirty="0">
                <a:solidFill>
                  <a:srgbClr val="FFBD59"/>
                </a:solidFill>
                <a:latin typeface="SVN-Prima" panose="02040603050506020204" pitchFamily="18" charset="0"/>
              </a:rPr>
              <a:t> </a:t>
            </a:r>
            <a:r>
              <a:rPr lang="en-US" sz="4155" dirty="0" err="1">
                <a:solidFill>
                  <a:srgbClr val="FFBD59"/>
                </a:solidFill>
                <a:latin typeface="SVN-Prima" panose="02040603050506020204" pitchFamily="18" charset="0"/>
              </a:rPr>
              <a:t>chức</a:t>
            </a:r>
            <a:r>
              <a:rPr lang="en-US" sz="4155" dirty="0">
                <a:solidFill>
                  <a:srgbClr val="FFBD59"/>
                </a:solidFill>
                <a:latin typeface="SVN-Prima" panose="02040603050506020204" pitchFamily="18" charset="0"/>
              </a:rPr>
              <a:t> </a:t>
            </a:r>
            <a:r>
              <a:rPr lang="en-US" sz="4155" dirty="0" err="1">
                <a:solidFill>
                  <a:srgbClr val="FFBD59"/>
                </a:solidFill>
                <a:latin typeface="SVN-Prima" panose="02040603050506020204" pitchFamily="18" charset="0"/>
              </a:rPr>
              <a:t>năng</a:t>
            </a:r>
            <a:r>
              <a:rPr lang="en-US" sz="4155" dirty="0">
                <a:solidFill>
                  <a:srgbClr val="FFBD59"/>
                </a:solidFill>
                <a:latin typeface="SVN-Prima" panose="02040603050506020204" pitchFamily="18" charset="0"/>
              </a:rPr>
              <a:t> </a:t>
            </a:r>
            <a:r>
              <a:rPr lang="en-US" sz="4155" dirty="0" err="1">
                <a:solidFill>
                  <a:srgbClr val="FFBD59"/>
                </a:solidFill>
                <a:latin typeface="SVN-Prima" panose="02040603050506020204" pitchFamily="18" charset="0"/>
              </a:rPr>
              <a:t>chính</a:t>
            </a:r>
            <a:endParaRPr lang="en-US" sz="4155" dirty="0">
              <a:solidFill>
                <a:srgbClr val="FFBD59"/>
              </a:solidFill>
              <a:latin typeface="SVN-Prima" panose="02040603050506020204" pitchFamily="18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917792" y="3716960"/>
            <a:ext cx="9157602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0784" lvl="1" indent="-365392">
              <a:lnSpc>
                <a:spcPts val="3926"/>
              </a:lnSpc>
              <a:buFont typeface="Arial"/>
              <a:buChar char="•"/>
            </a:pPr>
            <a:r>
              <a:rPr lang="en-US" sz="3384" dirty="0" err="1">
                <a:solidFill>
                  <a:srgbClr val="FFFFFF"/>
                </a:solidFill>
                <a:latin typeface="SVN-Russell" panose="02040603050506020204" pitchFamily="18" charset="0"/>
              </a:rPr>
              <a:t>Thêm</a:t>
            </a:r>
            <a:r>
              <a:rPr lang="en-US" sz="3384" dirty="0">
                <a:solidFill>
                  <a:srgbClr val="FFFFFF"/>
                </a:solidFill>
                <a:latin typeface="SVN-Russell" panose="02040603050506020204" pitchFamily="18" charset="0"/>
              </a:rPr>
              <a:t> - </a:t>
            </a:r>
            <a:r>
              <a:rPr lang="en-US" sz="3384" dirty="0" err="1">
                <a:solidFill>
                  <a:srgbClr val="FFFFFF"/>
                </a:solidFill>
                <a:latin typeface="SVN-Russell" panose="02040603050506020204" pitchFamily="18" charset="0"/>
              </a:rPr>
              <a:t>sửa</a:t>
            </a:r>
            <a:r>
              <a:rPr lang="en-US" sz="3384" dirty="0">
                <a:solidFill>
                  <a:srgbClr val="FFFFFF"/>
                </a:solidFill>
                <a:latin typeface="SVN-Russell" panose="02040603050506020204" pitchFamily="18" charset="0"/>
              </a:rPr>
              <a:t> </a:t>
            </a:r>
            <a:r>
              <a:rPr lang="en-US" sz="3384" dirty="0" err="1">
                <a:solidFill>
                  <a:srgbClr val="FFFFFF"/>
                </a:solidFill>
                <a:latin typeface="SVN-Russell" panose="02040603050506020204" pitchFamily="18" charset="0"/>
              </a:rPr>
              <a:t>sản</a:t>
            </a:r>
            <a:r>
              <a:rPr lang="en-US" sz="3384" dirty="0">
                <a:solidFill>
                  <a:srgbClr val="FFFFFF"/>
                </a:solidFill>
                <a:latin typeface="SVN-Russell" panose="02040603050506020204" pitchFamily="18" charset="0"/>
              </a:rPr>
              <a:t> </a:t>
            </a:r>
            <a:r>
              <a:rPr lang="en-US" sz="3384" dirty="0" err="1">
                <a:solidFill>
                  <a:srgbClr val="FFFFFF"/>
                </a:solidFill>
                <a:latin typeface="SVN-Russell" panose="02040603050506020204" pitchFamily="18" charset="0"/>
              </a:rPr>
              <a:t>phẩm</a:t>
            </a:r>
            <a:endParaRPr lang="en-US" sz="3384" dirty="0">
              <a:solidFill>
                <a:srgbClr val="FFFFFF"/>
              </a:solidFill>
              <a:latin typeface="SVN-Russell" panose="02040603050506020204" pitchFamily="18" charset="0"/>
            </a:endParaRPr>
          </a:p>
          <a:p>
            <a:pPr marL="730784" lvl="1" indent="-365392">
              <a:lnSpc>
                <a:spcPts val="3926"/>
              </a:lnSpc>
              <a:buFont typeface="Arial"/>
              <a:buChar char="•"/>
            </a:pPr>
            <a:r>
              <a:rPr lang="en-US" sz="3384" dirty="0" err="1">
                <a:solidFill>
                  <a:srgbClr val="FFFFFF"/>
                </a:solidFill>
                <a:latin typeface="SVN-Russell" panose="02040603050506020204" pitchFamily="18" charset="0"/>
              </a:rPr>
              <a:t>Duyệt</a:t>
            </a:r>
            <a:r>
              <a:rPr lang="en-US" sz="3384" dirty="0">
                <a:solidFill>
                  <a:srgbClr val="FFFFFF"/>
                </a:solidFill>
                <a:latin typeface="SVN-Russell" panose="02040603050506020204" pitchFamily="18" charset="0"/>
              </a:rPr>
              <a:t> </a:t>
            </a:r>
            <a:r>
              <a:rPr lang="en-US" sz="3384" dirty="0" err="1">
                <a:solidFill>
                  <a:srgbClr val="FFFFFF"/>
                </a:solidFill>
                <a:latin typeface="SVN-Russell" panose="02040603050506020204" pitchFamily="18" charset="0"/>
              </a:rPr>
              <a:t>đơn</a:t>
            </a:r>
            <a:r>
              <a:rPr lang="en-US" sz="3384" dirty="0">
                <a:solidFill>
                  <a:srgbClr val="FFFFFF"/>
                </a:solidFill>
                <a:latin typeface="SVN-Russell" panose="02040603050506020204" pitchFamily="18" charset="0"/>
              </a:rPr>
              <a:t> </a:t>
            </a:r>
            <a:r>
              <a:rPr lang="en-US" sz="3384" dirty="0" err="1">
                <a:solidFill>
                  <a:srgbClr val="FFFFFF"/>
                </a:solidFill>
                <a:latin typeface="SVN-Russell" panose="02040603050506020204" pitchFamily="18" charset="0"/>
              </a:rPr>
              <a:t>hàng</a:t>
            </a:r>
            <a:r>
              <a:rPr lang="en-US" sz="3384" dirty="0">
                <a:solidFill>
                  <a:srgbClr val="FFFFFF"/>
                </a:solidFill>
                <a:latin typeface="SVN-Russell" panose="02040603050506020204" pitchFamily="18" charset="0"/>
              </a:rPr>
              <a:t> </a:t>
            </a:r>
          </a:p>
          <a:p>
            <a:pPr marL="730784" lvl="1" indent="-365392">
              <a:lnSpc>
                <a:spcPts val="3926"/>
              </a:lnSpc>
              <a:buFont typeface="Arial"/>
              <a:buChar char="•"/>
            </a:pPr>
            <a:r>
              <a:rPr lang="en-US" sz="3384" dirty="0">
                <a:solidFill>
                  <a:srgbClr val="FFFFFF"/>
                </a:solidFill>
                <a:latin typeface="SVN-Russell" panose="02040603050506020204" pitchFamily="18" charset="0"/>
              </a:rPr>
              <a:t>Trang </a:t>
            </a:r>
            <a:r>
              <a:rPr lang="en-US" sz="3384" dirty="0" err="1">
                <a:solidFill>
                  <a:srgbClr val="FFFFFF"/>
                </a:solidFill>
                <a:latin typeface="SVN-Russell" panose="02040603050506020204" pitchFamily="18" charset="0"/>
              </a:rPr>
              <a:t>cá</a:t>
            </a:r>
            <a:r>
              <a:rPr lang="en-US" sz="3384" dirty="0">
                <a:solidFill>
                  <a:srgbClr val="FFFFFF"/>
                </a:solidFill>
                <a:latin typeface="SVN-Russell" panose="02040603050506020204" pitchFamily="18" charset="0"/>
              </a:rPr>
              <a:t> </a:t>
            </a:r>
            <a:r>
              <a:rPr lang="en-US" sz="3384" dirty="0" err="1">
                <a:solidFill>
                  <a:srgbClr val="FFFFFF"/>
                </a:solidFill>
                <a:latin typeface="SVN-Russell" panose="02040603050506020204" pitchFamily="18" charset="0"/>
              </a:rPr>
              <a:t>nhân</a:t>
            </a:r>
            <a:r>
              <a:rPr lang="en-US" sz="3384" dirty="0">
                <a:solidFill>
                  <a:srgbClr val="FFFFFF"/>
                </a:solidFill>
                <a:latin typeface="SVN-Russell" panose="02040603050506020204" pitchFamily="18" charset="0"/>
              </a:rPr>
              <a:t> </a:t>
            </a:r>
            <a:r>
              <a:rPr lang="en-US" sz="3384" dirty="0" err="1">
                <a:solidFill>
                  <a:srgbClr val="FFFFFF"/>
                </a:solidFill>
                <a:latin typeface="SVN-Russell" panose="02040603050506020204" pitchFamily="18" charset="0"/>
              </a:rPr>
              <a:t>của</a:t>
            </a:r>
            <a:r>
              <a:rPr lang="en-US" sz="3384" dirty="0">
                <a:solidFill>
                  <a:srgbClr val="FFFFFF"/>
                </a:solidFill>
                <a:latin typeface="SVN-Russell" panose="02040603050506020204" pitchFamily="18" charset="0"/>
              </a:rPr>
              <a:t> </a:t>
            </a:r>
            <a:r>
              <a:rPr lang="en-US" sz="3384" dirty="0" err="1">
                <a:solidFill>
                  <a:srgbClr val="FFFFFF"/>
                </a:solidFill>
                <a:latin typeface="SVN-Russell" panose="02040603050506020204" pitchFamily="18" charset="0"/>
              </a:rPr>
              <a:t>nhà</a:t>
            </a:r>
            <a:r>
              <a:rPr lang="en-US" sz="3384" dirty="0">
                <a:solidFill>
                  <a:srgbClr val="FFFFFF"/>
                </a:solidFill>
                <a:latin typeface="SVN-Russell" panose="02040603050506020204" pitchFamily="18" charset="0"/>
              </a:rPr>
              <a:t> </a:t>
            </a:r>
            <a:r>
              <a:rPr lang="en-US" sz="3384" dirty="0" err="1">
                <a:solidFill>
                  <a:srgbClr val="FFFFFF"/>
                </a:solidFill>
                <a:latin typeface="SVN-Russell" panose="02040603050506020204" pitchFamily="18" charset="0"/>
              </a:rPr>
              <a:t>cung</a:t>
            </a:r>
            <a:r>
              <a:rPr lang="en-US" sz="3384" dirty="0">
                <a:solidFill>
                  <a:srgbClr val="FFFFFF"/>
                </a:solidFill>
                <a:latin typeface="SVN-Russell" panose="02040603050506020204" pitchFamily="18" charset="0"/>
              </a:rPr>
              <a:t> </a:t>
            </a:r>
            <a:r>
              <a:rPr lang="en-US" sz="3384" dirty="0" err="1">
                <a:solidFill>
                  <a:srgbClr val="FFFFFF"/>
                </a:solidFill>
                <a:latin typeface="SVN-Russell" panose="02040603050506020204" pitchFamily="18" charset="0"/>
              </a:rPr>
              <a:t>cấp</a:t>
            </a:r>
            <a:endParaRPr lang="en-US" sz="3384" dirty="0">
              <a:solidFill>
                <a:srgbClr val="FFFFFF"/>
              </a:solidFill>
              <a:latin typeface="SVN-Russell" panose="02040603050506020204" pitchFamily="18" charset="0"/>
            </a:endParaRPr>
          </a:p>
          <a:p>
            <a:pPr marL="730784" lvl="1" indent="-365392">
              <a:lnSpc>
                <a:spcPts val="3926"/>
              </a:lnSpc>
              <a:buFont typeface="Arial"/>
              <a:buChar char="•"/>
            </a:pPr>
            <a:r>
              <a:rPr lang="en-US" sz="3384" dirty="0" err="1">
                <a:solidFill>
                  <a:srgbClr val="FFFFFF"/>
                </a:solidFill>
                <a:latin typeface="SVN-Russell" panose="02040603050506020204" pitchFamily="18" charset="0"/>
              </a:rPr>
              <a:t>Thông</a:t>
            </a:r>
            <a:r>
              <a:rPr lang="en-US" sz="3384" dirty="0">
                <a:solidFill>
                  <a:srgbClr val="FFFFFF"/>
                </a:solidFill>
                <a:latin typeface="SVN-Russell" panose="02040603050506020204" pitchFamily="18" charset="0"/>
              </a:rPr>
              <a:t> tin </a:t>
            </a:r>
            <a:r>
              <a:rPr lang="en-US" sz="3384" dirty="0" err="1">
                <a:solidFill>
                  <a:srgbClr val="FFFFFF"/>
                </a:solidFill>
                <a:latin typeface="SVN-Russell" panose="02040603050506020204" pitchFamily="18" charset="0"/>
              </a:rPr>
              <a:t>khách</a:t>
            </a:r>
            <a:r>
              <a:rPr lang="en-US" sz="3384" dirty="0">
                <a:solidFill>
                  <a:srgbClr val="FFFFFF"/>
                </a:solidFill>
                <a:latin typeface="SVN-Russell" panose="02040603050506020204" pitchFamily="18" charset="0"/>
              </a:rPr>
              <a:t> </a:t>
            </a:r>
            <a:r>
              <a:rPr lang="en-US" sz="3384" dirty="0" err="1">
                <a:solidFill>
                  <a:srgbClr val="FFFFFF"/>
                </a:solidFill>
                <a:latin typeface="SVN-Russell" panose="02040603050506020204" pitchFamily="18" charset="0"/>
              </a:rPr>
              <a:t>hàng</a:t>
            </a:r>
            <a:endParaRPr lang="en-US" sz="3384" dirty="0">
              <a:solidFill>
                <a:srgbClr val="FFFFFF"/>
              </a:solidFill>
              <a:latin typeface="SVN-Russell" panose="02040603050506020204" pitchFamily="18" charset="0"/>
            </a:endParaRPr>
          </a:p>
        </p:txBody>
      </p:sp>
      <p:sp>
        <p:nvSpPr>
          <p:cNvPr id="17" name="Freeform 15">
            <a:extLst>
              <a:ext uri="{FF2B5EF4-FFF2-40B4-BE49-F238E27FC236}">
                <a16:creationId xmlns:a16="http://schemas.microsoft.com/office/drawing/2014/main" id="{FB0F4101-9E7E-4F26-A9EA-CEE340AC3702}"/>
              </a:ext>
            </a:extLst>
          </p:cNvPr>
          <p:cNvSpPr/>
          <p:nvPr/>
        </p:nvSpPr>
        <p:spPr>
          <a:xfrm rot="10800000">
            <a:off x="15102203" y="-228601"/>
            <a:ext cx="2409953" cy="1304387"/>
          </a:xfrm>
          <a:custGeom>
            <a:avLst/>
            <a:gdLst/>
            <a:ahLst/>
            <a:cxnLst/>
            <a:rect l="l" t="t" r="r" b="b"/>
            <a:pathLst>
              <a:path w="2409953" h="1304387">
                <a:moveTo>
                  <a:pt x="0" y="0"/>
                </a:moveTo>
                <a:lnTo>
                  <a:pt x="2409953" y="0"/>
                </a:lnTo>
                <a:lnTo>
                  <a:pt x="2409953" y="1304387"/>
                </a:lnTo>
                <a:lnTo>
                  <a:pt x="0" y="13043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101D472-707C-46C3-BE40-A8BC71EF00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77881" y="-137842"/>
            <a:ext cx="5786437" cy="10286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373</Words>
  <Application>Microsoft Office PowerPoint</Application>
  <PresentationFormat>Custom</PresentationFormat>
  <Paragraphs>72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36" baseType="lpstr">
      <vt:lpstr>Arial</vt:lpstr>
      <vt:lpstr>UTM Sharnay</vt:lpstr>
      <vt:lpstr>SVN-Cookies</vt:lpstr>
      <vt:lpstr>SVN-Kimberley</vt:lpstr>
      <vt:lpstr>Poppins Bold</vt:lpstr>
      <vt:lpstr>SVN-Russell</vt:lpstr>
      <vt:lpstr>Bahnschrift SemiBold Condensed</vt:lpstr>
      <vt:lpstr>SVN-SAF</vt:lpstr>
      <vt:lpstr>Inter</vt:lpstr>
      <vt:lpstr>SVN-Prima</vt:lpstr>
      <vt:lpstr>SVN-Appleberry</vt:lpstr>
      <vt:lpstr>Paytone One</vt:lpstr>
      <vt:lpstr>Calibri</vt:lpstr>
      <vt:lpstr>Poppins Light</vt:lpstr>
      <vt:lpstr>Poppins</vt:lpstr>
      <vt:lpstr>Cambria</vt:lpstr>
      <vt:lpstr>SVN-Square</vt:lpstr>
      <vt:lpstr>Poppins Ultra-Bold</vt:lpstr>
      <vt:lpstr>Poppins Light Medium</vt:lpstr>
      <vt:lpstr>SVN-Cookie</vt:lpstr>
      <vt:lpstr>Bahnschrift SemiBold SemiConden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Blue Corporate Business Work Plan Presentation</dc:title>
  <dc:creator>ASUS</dc:creator>
  <cp:lastModifiedBy>Việt Vũ</cp:lastModifiedBy>
  <cp:revision>26</cp:revision>
  <dcterms:created xsi:type="dcterms:W3CDTF">2006-08-16T00:00:00Z</dcterms:created>
  <dcterms:modified xsi:type="dcterms:W3CDTF">2024-01-11T03:03:07Z</dcterms:modified>
  <dc:identifier>DAF5H50JWbU</dc:identifier>
</cp:coreProperties>
</file>